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0"/>
  </p:notesMasterIdLst>
  <p:sldIdLst>
    <p:sldId id="256" r:id="rId5"/>
    <p:sldId id="259" r:id="rId6"/>
    <p:sldId id="260" r:id="rId7"/>
    <p:sldId id="261" r:id="rId8"/>
    <p:sldId id="262" r:id="rId9"/>
    <p:sldId id="265" r:id="rId10"/>
    <p:sldId id="263" r:id="rId11"/>
    <p:sldId id="264" r:id="rId12"/>
    <p:sldId id="311" r:id="rId13"/>
    <p:sldId id="312" r:id="rId14"/>
    <p:sldId id="309" r:id="rId15"/>
    <p:sldId id="310" r:id="rId16"/>
    <p:sldId id="314" r:id="rId17"/>
    <p:sldId id="272" r:id="rId18"/>
    <p:sldId id="273" r:id="rId1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1pPr>
    <a:lvl2pPr marL="0" marR="0" indent="4572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2pPr>
    <a:lvl3pPr marL="0" marR="0" indent="9144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3pPr>
    <a:lvl4pPr marL="0" marR="0" indent="13716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4pPr>
    <a:lvl5pPr marL="0" marR="0" indent="18288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5pPr>
    <a:lvl6pPr marL="0" marR="0" indent="22860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6pPr>
    <a:lvl7pPr marL="0" marR="0" indent="27432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7pPr>
    <a:lvl8pPr marL="0" marR="0" indent="32004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8pPr>
    <a:lvl9pPr marL="0" marR="0" indent="36576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0000FF"/>
    <a:srgbClr val="E6E7EA"/>
    <a:srgbClr val="CACB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BF8B7E-6556-4663-BD53-55AA7E888EE5}" v="13" dt="2023-05-23T10:11:57.23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29" autoAdjust="0"/>
  </p:normalViewPr>
  <p:slideViewPr>
    <p:cSldViewPr snapToGrid="0">
      <p:cViewPr varScale="1">
        <p:scale>
          <a:sx n="56" d="100"/>
          <a:sy n="56" d="100"/>
        </p:scale>
        <p:origin x="804"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2" name="Shape 282"/>
          <p:cNvSpPr>
            <a:spLocks noGrp="1" noRot="1" noChangeAspect="1"/>
          </p:cNvSpPr>
          <p:nvPr>
            <p:ph type="sldImg"/>
          </p:nvPr>
        </p:nvSpPr>
        <p:spPr>
          <a:xfrm>
            <a:off x="1143000" y="685800"/>
            <a:ext cx="4572000" cy="3429000"/>
          </a:xfrm>
          <a:prstGeom prst="rect">
            <a:avLst/>
          </a:prstGeom>
        </p:spPr>
        <p:txBody>
          <a:bodyPr/>
          <a:lstStyle/>
          <a:p>
            <a:endParaRPr/>
          </a:p>
        </p:txBody>
      </p:sp>
      <p:sp>
        <p:nvSpPr>
          <p:cNvPr id="283" name="Shape 28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 name="Shape 123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233" name="Shape 1233"/>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 name="Shape 123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233" name="Shape 123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9669511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latin typeface="+mn-lt"/>
                <a:ea typeface="+mn-ea"/>
                <a:cs typeface="+mn-cs"/>
                <a:sym typeface="Source Sans Pro Regular"/>
              </a:defRPr>
            </a:pPr>
            <a:endParaRPr/>
          </a:p>
        </p:txBody>
      </p:sp>
      <p:pic>
        <p:nvPicPr>
          <p:cNvPr id="22"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29" name="Body Level One…"/>
          <p:cNvSpPr txBox="1">
            <a:spLocks noGrp="1"/>
          </p:cNvSpPr>
          <p:nvPr>
            <p:ph type="body" sz="quarter" idx="1"/>
          </p:nvPr>
        </p:nvSpPr>
        <p:spPr>
          <a:xfrm>
            <a:off x="5525728" y="3491867"/>
            <a:ext cx="5925539" cy="1561447"/>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1" name="Text"/>
          <p:cNvSpPr txBox="1"/>
          <p:nvPr/>
        </p:nvSpPr>
        <p:spPr>
          <a:xfrm>
            <a:off x="6260720" y="5688989"/>
            <a:ext cx="856387" cy="599441"/>
          </a:xfrm>
          <a:prstGeom prst="rect">
            <a:avLst/>
          </a:prstGeom>
          <a:ln w="12700">
            <a:miter lim="400000"/>
          </a:ln>
        </p:spPr>
        <p:txBody>
          <a:bodyPr wrap="none" lIns="45719" rIns="45719">
            <a:spAutoFit/>
          </a:bodyPr>
          <a:lstStyle/>
          <a:p>
            <a:endParaRPr/>
          </a:p>
        </p:txBody>
      </p:sp>
      <p:sp>
        <p:nvSpPr>
          <p:cNvPr id="13" name="TextBox 7">
            <a:extLst>
              <a:ext uri="{FF2B5EF4-FFF2-40B4-BE49-F238E27FC236}">
                <a16:creationId xmlns:a16="http://schemas.microsoft.com/office/drawing/2014/main" id="{45BF9000-6BC7-5469-5700-0944548F605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5" name="Text Placeholder 6">
            <a:extLst>
              <a:ext uri="{FF2B5EF4-FFF2-40B4-BE49-F238E27FC236}">
                <a16:creationId xmlns:a16="http://schemas.microsoft.com/office/drawing/2014/main" id="{87289D2F-5DC6-4AFB-80F2-2EBD600D638C}"/>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9621DDF3-F99D-4EE0-9C6F-B1F0C6AD0F3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7" name="Picture 16" descr="A picture containing text, font, graphics, screenshot&#10;&#10;Description automatically generated">
            <a:extLst>
              <a:ext uri="{FF2B5EF4-FFF2-40B4-BE49-F238E27FC236}">
                <a16:creationId xmlns:a16="http://schemas.microsoft.com/office/drawing/2014/main" id="{FBDFCB6C-3A37-4537-8C2C-627D7D7BCCA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latin typeface="+mn-lt"/>
                <a:ea typeface="+mn-ea"/>
                <a:cs typeface="+mn-cs"/>
                <a:sym typeface="Source Sans Pro Regular"/>
              </a:defRPr>
            </a:pPr>
            <a:endParaRPr/>
          </a:p>
        </p:txBody>
      </p:sp>
      <p:pic>
        <p:nvPicPr>
          <p:cNvPr id="195"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96" name="TextBox 4"/>
          <p:cNvSpPr txBox="1"/>
          <p:nvPr/>
        </p:nvSpPr>
        <p:spPr>
          <a:xfrm>
            <a:off x="848701" y="-618316"/>
            <a:ext cx="262784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endParaRPr dirty="0"/>
          </a:p>
        </p:txBody>
      </p:sp>
      <p:sp>
        <p:nvSpPr>
          <p:cNvPr id="198"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lide Number">
            <a:extLst>
              <a:ext uri="{FF2B5EF4-FFF2-40B4-BE49-F238E27FC236}">
                <a16:creationId xmlns:a16="http://schemas.microsoft.com/office/drawing/2014/main" id="{32422C96-9B90-DAD1-7AA0-F9B40AA8F5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5129B340-7704-8D7F-1C9B-473E4DAA520C}"/>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0" y="70501"/>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a:bodyPr>
          <a:lstStyle>
            <a:lvl1pPr>
              <a:spcBef>
                <a:spcPts val="0"/>
              </a:spcBef>
              <a:defRPr sz="3000" b="1">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lang="hu-HU" dirty="0"/>
          </a:p>
        </p:txBody>
      </p:sp>
      <p:sp>
        <p:nvSpPr>
          <p:cNvPr id="15" name="Text Placeholder 6">
            <a:extLst>
              <a:ext uri="{FF2B5EF4-FFF2-40B4-BE49-F238E27FC236}">
                <a16:creationId xmlns:a16="http://schemas.microsoft.com/office/drawing/2014/main" id="{22AD2BF9-954B-4653-9A33-B53113288E26}"/>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7CAB885E-65C1-43A9-8CE7-99B1B7EF32C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7" name="Picture 16" descr="A picture containing text, font, graphics, screenshot&#10;&#10;Description automatically generated">
            <a:extLst>
              <a:ext uri="{FF2B5EF4-FFF2-40B4-BE49-F238E27FC236}">
                <a16:creationId xmlns:a16="http://schemas.microsoft.com/office/drawing/2014/main" id="{DF887E1D-EC31-4D72-91D8-0BF0FA89E5C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sp>
        <p:nvSpPr>
          <p:cNvPr id="212" name="TextBox 4"/>
          <p:cNvSpPr txBox="1"/>
          <p:nvPr/>
        </p:nvSpPr>
        <p:spPr>
          <a:xfrm>
            <a:off x="225095" y="60134"/>
            <a:ext cx="4406233"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r>
              <a:rPr lang="hu-HU" b="1" dirty="0"/>
              <a:t>Learning </a:t>
            </a:r>
            <a:r>
              <a:rPr lang="hu-HU" b="1" dirty="0" err="1"/>
              <a:t>objectives</a:t>
            </a:r>
            <a:endParaRPr lang="hu-HU" b="1" dirty="0"/>
          </a:p>
        </p:txBody>
      </p:sp>
      <p:sp>
        <p:nvSpPr>
          <p:cNvPr id="214"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8F7E11B-A4B8-42E5-0DD9-C1BC0096153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3F99D346-EE6D-2E63-BF52-54F11151E1F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3" name="Text Placeholder 6">
            <a:extLst>
              <a:ext uri="{FF2B5EF4-FFF2-40B4-BE49-F238E27FC236}">
                <a16:creationId xmlns:a16="http://schemas.microsoft.com/office/drawing/2014/main" id="{9EFD4B4B-6FE7-4690-91AD-D9399F1CF8FF}"/>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245CEB10-C0B5-4F82-93DA-60B43D0332B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1557B72A-7E30-466E-9E01-4FDF4A0A715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sp>
        <p:nvSpPr>
          <p:cNvPr id="24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4"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DECA54DA-471A-E81B-7F3D-A6566C87961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A0259883-F440-9108-08C3-ED2C7D28BCA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2" name="Text Placeholder 6">
            <a:extLst>
              <a:ext uri="{FF2B5EF4-FFF2-40B4-BE49-F238E27FC236}">
                <a16:creationId xmlns:a16="http://schemas.microsoft.com/office/drawing/2014/main" id="{B5882AB2-37A2-4C41-B6AF-9958615CD09F}"/>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75DD08E3-B38A-452A-B36D-D5808715D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5EBDC989-700C-4A5A-A589-78A58DB98FE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5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207802" y="-20444"/>
            <a:ext cx="7099372" cy="646113"/>
          </a:xfrm>
          <a:prstGeom prst="rect">
            <a:avLst/>
          </a:prstGeom>
        </p:spPr>
        <p:txBody>
          <a:bodyPr/>
          <a:lstStyle/>
          <a:p>
            <a:r>
              <a:t>Click to add text</a:t>
            </a:r>
          </a:p>
        </p:txBody>
      </p:sp>
      <p:sp>
        <p:nvSpPr>
          <p:cNvPr id="2" name="Slide Number">
            <a:extLst>
              <a:ext uri="{FF2B5EF4-FFF2-40B4-BE49-F238E27FC236}">
                <a16:creationId xmlns:a16="http://schemas.microsoft.com/office/drawing/2014/main" id="{A9EF6747-0E30-9D00-2C59-3F379F48F55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5BB30C39-D758-6FAD-C146-90409C5340F3}"/>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2" name="Text Placeholder 6">
            <a:extLst>
              <a:ext uri="{FF2B5EF4-FFF2-40B4-BE49-F238E27FC236}">
                <a16:creationId xmlns:a16="http://schemas.microsoft.com/office/drawing/2014/main" id="{EDF605A6-ABE9-4F4D-817D-8421F759BE3B}"/>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4FC977B9-E69F-446E-AF9A-4C25A4EA291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8E9F26DE-9F6E-4739-94FA-2E4A5BEE397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27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7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4" name="Click to add text"/>
          <p:cNvSpPr txBox="1">
            <a:spLocks noGrp="1"/>
          </p:cNvSpPr>
          <p:nvPr>
            <p:ph type="title" hasCustomPrompt="1"/>
          </p:nvPr>
        </p:nvSpPr>
        <p:spPr>
          <a:xfrm>
            <a:off x="216793" y="-15592"/>
            <a:ext cx="6551999" cy="888590"/>
          </a:xfrm>
          <a:prstGeom prst="rect">
            <a:avLst/>
          </a:prstGeom>
        </p:spPr>
        <p:txBody>
          <a:bodyPr/>
          <a:lstStyle/>
          <a:p>
            <a:r>
              <a:t>Click to add text</a:t>
            </a:r>
          </a:p>
        </p:txBody>
      </p:sp>
      <p:sp>
        <p:nvSpPr>
          <p:cNvPr id="2" name="Slide Number">
            <a:extLst>
              <a:ext uri="{FF2B5EF4-FFF2-40B4-BE49-F238E27FC236}">
                <a16:creationId xmlns:a16="http://schemas.microsoft.com/office/drawing/2014/main" id="{24B4FBA5-51AB-49CE-5D3D-84C25688460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8449D2CC-B1D2-1C83-12EE-49375C7F60C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2" name="Text Placeholder 6">
            <a:extLst>
              <a:ext uri="{FF2B5EF4-FFF2-40B4-BE49-F238E27FC236}">
                <a16:creationId xmlns:a16="http://schemas.microsoft.com/office/drawing/2014/main" id="{3F729583-45C5-45AB-BE06-6465BD54FCE8}"/>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3" name="Picture 12" descr="A picture containing text, font, graphics, screenshot&#10;&#10;Description automatically generated">
            <a:extLst>
              <a:ext uri="{FF2B5EF4-FFF2-40B4-BE49-F238E27FC236}">
                <a16:creationId xmlns:a16="http://schemas.microsoft.com/office/drawing/2014/main" id="{EEF21E35-9EFD-4E57-AA00-551B2CF1AB8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4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47" name="Title Text"/>
          <p:cNvSpPr txBox="1">
            <a:spLocks noGrp="1"/>
          </p:cNvSpPr>
          <p:nvPr>
            <p:ph type="title"/>
          </p:nvPr>
        </p:nvSpPr>
        <p:spPr>
          <a:xfrm>
            <a:off x="412210" y="677954"/>
            <a:ext cx="3264195" cy="959583"/>
          </a:xfrm>
          <a:prstGeom prst="rect">
            <a:avLst/>
          </a:prstGeom>
        </p:spPr>
        <p:txBody>
          <a:bodyPr/>
          <a:lstStyle/>
          <a:p>
            <a:r>
              <a:rPr dirty="0"/>
              <a:t>Title Text</a:t>
            </a:r>
          </a:p>
        </p:txBody>
      </p:sp>
      <p:sp>
        <p:nvSpPr>
          <p:cNvPr id="4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5" name="Slide Number">
            <a:extLst>
              <a:ext uri="{FF2B5EF4-FFF2-40B4-BE49-F238E27FC236}">
                <a16:creationId xmlns:a16="http://schemas.microsoft.com/office/drawing/2014/main" id="{A1BB350B-CA17-F4C6-E645-1184FB134FB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6" name="TextBox 7">
            <a:extLst>
              <a:ext uri="{FF2B5EF4-FFF2-40B4-BE49-F238E27FC236}">
                <a16:creationId xmlns:a16="http://schemas.microsoft.com/office/drawing/2014/main" id="{BB4BCB4F-8E7B-5301-FDD9-15F339ED17C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latin typeface="+mn-lt"/>
                <a:ea typeface="+mn-ea"/>
                <a:cs typeface="+mn-cs"/>
                <a:sym typeface="Source Sans Pro Regular"/>
              </a:defRPr>
            </a:pPr>
            <a:endParaRPr/>
          </a:p>
        </p:txBody>
      </p:sp>
      <p:sp>
        <p:nvSpPr>
          <p:cNvPr id="15" name="Text Placeholder 6">
            <a:extLst>
              <a:ext uri="{FF2B5EF4-FFF2-40B4-BE49-F238E27FC236}">
                <a16:creationId xmlns:a16="http://schemas.microsoft.com/office/drawing/2014/main" id="{ED3E2F7C-6FE3-4B24-9979-03BA4B2289F9}"/>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71236D2F-AD9D-4ADE-92F0-24B3DCA906A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7" name="Picture 16" descr="A picture containing text, font, graphics, screenshot&#10;&#10;Description automatically generated">
            <a:extLst>
              <a:ext uri="{FF2B5EF4-FFF2-40B4-BE49-F238E27FC236}">
                <a16:creationId xmlns:a16="http://schemas.microsoft.com/office/drawing/2014/main" id="{7177E334-DE06-4051-9446-1DF138C5EBA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sp>
        <p:nvSpPr>
          <p:cNvPr id="61"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62"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64" name="Title Text"/>
          <p:cNvSpPr txBox="1">
            <a:spLocks noGrp="1"/>
          </p:cNvSpPr>
          <p:nvPr>
            <p:ph type="title"/>
          </p:nvPr>
        </p:nvSpPr>
        <p:spPr>
          <a:xfrm>
            <a:off x="412210" y="677954"/>
            <a:ext cx="3264195" cy="959583"/>
          </a:xfrm>
          <a:prstGeom prst="rect">
            <a:avLst/>
          </a:prstGeom>
        </p:spPr>
        <p:txBody>
          <a:bodyPr/>
          <a:lstStyle/>
          <a:p>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66"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latin typeface="+mn-lt"/>
                <a:ea typeface="+mn-ea"/>
                <a:cs typeface="+mn-cs"/>
                <a:sym typeface="Source Sans Pro Regular"/>
              </a:defRPr>
            </a:pPr>
            <a:endParaRPr/>
          </a:p>
        </p:txBody>
      </p:sp>
      <p:sp>
        <p:nvSpPr>
          <p:cNvPr id="2" name="Slide Number">
            <a:extLst>
              <a:ext uri="{FF2B5EF4-FFF2-40B4-BE49-F238E27FC236}">
                <a16:creationId xmlns:a16="http://schemas.microsoft.com/office/drawing/2014/main" id="{67427691-F774-5044-F023-CA723F979A0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CFDA7FEC-292F-DC13-DDC1-3EA2426D67A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5" name="Text Placeholder 6">
            <a:extLst>
              <a:ext uri="{FF2B5EF4-FFF2-40B4-BE49-F238E27FC236}">
                <a16:creationId xmlns:a16="http://schemas.microsoft.com/office/drawing/2014/main" id="{240720D7-636E-4435-B7D6-C59DD3894D1F}"/>
              </a:ext>
            </a:extLst>
          </p:cNvPr>
          <p:cNvSpPr txBox="1"/>
          <p:nvPr userDrawn="1"/>
        </p:nvSpPr>
        <p:spPr>
          <a:xfrm>
            <a:off x="8147757" y="6560491"/>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ED36FF6B-E6E3-4B9C-9059-B6A41588E58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7" name="Picture 16" descr="A picture containing text, font, graphics, screenshot&#10;&#10;Description automatically generated">
            <a:extLst>
              <a:ext uri="{FF2B5EF4-FFF2-40B4-BE49-F238E27FC236}">
                <a16:creationId xmlns:a16="http://schemas.microsoft.com/office/drawing/2014/main" id="{80CB47C2-8A39-456D-8FCD-1444A9A578C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sp>
        <p:nvSpPr>
          <p:cNvPr id="79"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80"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81"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82" name="TextBox 5"/>
          <p:cNvSpPr txBox="1"/>
          <p:nvPr/>
        </p:nvSpPr>
        <p:spPr>
          <a:xfrm>
            <a:off x="403462" y="668220"/>
            <a:ext cx="2803027"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r>
              <a:rPr b="1" dirty="0"/>
              <a:t>Key messages</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84"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8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9B06802-AA62-F546-86B4-7F012308302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88579F2B-6AEB-19C0-7EDB-647C4B24BBF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6" name="Text Placeholder 6">
            <a:extLst>
              <a:ext uri="{FF2B5EF4-FFF2-40B4-BE49-F238E27FC236}">
                <a16:creationId xmlns:a16="http://schemas.microsoft.com/office/drawing/2014/main" id="{EE68A680-ABFE-4B50-858D-1D1E12607E04}"/>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7" name="Picture 16" descr="A logo of the united nations organization&#10;&#10;Description automatically generated with low confidence">
            <a:extLst>
              <a:ext uri="{FF2B5EF4-FFF2-40B4-BE49-F238E27FC236}">
                <a16:creationId xmlns:a16="http://schemas.microsoft.com/office/drawing/2014/main" id="{2261A505-FF35-4AD5-8C9B-84940118389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8" name="Picture 17" descr="A picture containing text, font, graphics, screenshot&#10;&#10;Description automatically generated">
            <a:extLst>
              <a:ext uri="{FF2B5EF4-FFF2-40B4-BE49-F238E27FC236}">
                <a16:creationId xmlns:a16="http://schemas.microsoft.com/office/drawing/2014/main" id="{276E0E1E-5201-4EE7-B28D-12FE303FAD2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sp>
        <p:nvSpPr>
          <p:cNvPr id="9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99"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0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101" name="TextBox 5"/>
          <p:cNvSpPr txBox="1"/>
          <p:nvPr/>
        </p:nvSpPr>
        <p:spPr>
          <a:xfrm>
            <a:off x="403462" y="668220"/>
            <a:ext cx="2803027" cy="978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r>
              <a:rPr b="1" dirty="0"/>
              <a:t>References and guidelines</a:t>
            </a:r>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10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10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8B53990-7CED-209C-5139-0CD40679FF6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0E6A681A-17D5-B0C8-F9B1-85B9BE7289C7}"/>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6" name="Text Placeholder 6">
            <a:extLst>
              <a:ext uri="{FF2B5EF4-FFF2-40B4-BE49-F238E27FC236}">
                <a16:creationId xmlns:a16="http://schemas.microsoft.com/office/drawing/2014/main" id="{BA1060C8-ED9A-4B26-A76D-BD106A5E0964}"/>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7" name="Picture 16" descr="A logo of the united nations organization&#10;&#10;Description automatically generated with low confidence">
            <a:extLst>
              <a:ext uri="{FF2B5EF4-FFF2-40B4-BE49-F238E27FC236}">
                <a16:creationId xmlns:a16="http://schemas.microsoft.com/office/drawing/2014/main" id="{75548802-4058-4E7A-998C-FF03EAABFA3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8" name="Picture 17" descr="A picture containing text, font, graphics, screenshot&#10;&#10;Description automatically generated">
            <a:extLst>
              <a:ext uri="{FF2B5EF4-FFF2-40B4-BE49-F238E27FC236}">
                <a16:creationId xmlns:a16="http://schemas.microsoft.com/office/drawing/2014/main" id="{239BB60C-E31A-4DDA-8C21-5F28C35036A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sp>
        <p:nvSpPr>
          <p:cNvPr id="117"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118"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19"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120"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121" name="TextBox 6"/>
          <p:cNvSpPr txBox="1"/>
          <p:nvPr/>
        </p:nvSpPr>
        <p:spPr>
          <a:xfrm>
            <a:off x="403462" y="668220"/>
            <a:ext cx="2803027" cy="14219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r>
              <a:rPr b="1" dirty="0"/>
              <a:t>Additional learning resources</a:t>
            </a:r>
          </a:p>
        </p:txBody>
      </p:sp>
      <p:sp>
        <p:nvSpPr>
          <p:cNvPr id="12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12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8B5C5E8-13DF-82A0-BD3D-111A111AEC3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085ED400-E95A-A89D-094B-E183290A201F}"/>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6" name="Text Placeholder 6">
            <a:extLst>
              <a:ext uri="{FF2B5EF4-FFF2-40B4-BE49-F238E27FC236}">
                <a16:creationId xmlns:a16="http://schemas.microsoft.com/office/drawing/2014/main" id="{C30330FC-2250-4259-AC5B-7F907D83A711}"/>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7" name="Picture 16" descr="A logo of the united nations organization&#10;&#10;Description automatically generated with low confidence">
            <a:extLst>
              <a:ext uri="{FF2B5EF4-FFF2-40B4-BE49-F238E27FC236}">
                <a16:creationId xmlns:a16="http://schemas.microsoft.com/office/drawing/2014/main" id="{ED43B198-246B-40E8-BA9D-CD35D46DA35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8" name="Picture 17" descr="A picture containing text, font, graphics, screenshot&#10;&#10;Description automatically generated">
            <a:extLst>
              <a:ext uri="{FF2B5EF4-FFF2-40B4-BE49-F238E27FC236}">
                <a16:creationId xmlns:a16="http://schemas.microsoft.com/office/drawing/2014/main" id="{B2E09CC4-45C1-432F-A44B-76655DF3111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sp>
        <p:nvSpPr>
          <p:cNvPr id="13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137"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3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139"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140" name="TextBox 6"/>
          <p:cNvSpPr txBox="1"/>
          <p:nvPr/>
        </p:nvSpPr>
        <p:spPr>
          <a:xfrm>
            <a:off x="403462" y="668217"/>
            <a:ext cx="2294023"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r>
              <a:rPr b="1" dirty="0"/>
              <a:t>Questions?</a:t>
            </a:r>
          </a:p>
        </p:txBody>
      </p:sp>
      <p:sp>
        <p:nvSpPr>
          <p:cNvPr id="14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14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D328CBE-441D-71D0-5FFF-B7A38EA0162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0275A3D6-7DFC-911A-3094-8E6146B0D61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6" name="Text Placeholder 6">
            <a:extLst>
              <a:ext uri="{FF2B5EF4-FFF2-40B4-BE49-F238E27FC236}">
                <a16:creationId xmlns:a16="http://schemas.microsoft.com/office/drawing/2014/main" id="{28CB4415-6B43-4904-AA42-D8654EF3E253}"/>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7" name="Picture 16" descr="A logo of the united nations organization&#10;&#10;Description automatically generated with low confidence">
            <a:extLst>
              <a:ext uri="{FF2B5EF4-FFF2-40B4-BE49-F238E27FC236}">
                <a16:creationId xmlns:a16="http://schemas.microsoft.com/office/drawing/2014/main" id="{B618C0D7-3BF2-494D-87BF-F23582FEDC2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pic>
        <p:nvPicPr>
          <p:cNvPr id="18" name="Picture 17" descr="A picture containing text, font, graphics, screenshot&#10;&#10;Description automatically generated">
            <a:extLst>
              <a:ext uri="{FF2B5EF4-FFF2-40B4-BE49-F238E27FC236}">
                <a16:creationId xmlns:a16="http://schemas.microsoft.com/office/drawing/2014/main" id="{F3947268-B2D2-4BE4-8AB6-0EBC68F66C7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3124" y="147640"/>
            <a:ext cx="917918" cy="822960"/>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79"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180" name="Picture 5" descr="Picture 5"/>
          <p:cNvPicPr>
            <a:picLocks noChangeAspect="1"/>
          </p:cNvPicPr>
          <p:nvPr/>
        </p:nvPicPr>
        <p:blipFill>
          <a:blip r:embed="rId3"/>
          <a:stretch>
            <a:fillRect/>
          </a:stretch>
        </p:blipFill>
        <p:spPr>
          <a:xfrm>
            <a:off x="-9625" y="-76485"/>
            <a:ext cx="12223381" cy="5582136"/>
          </a:xfrm>
          <a:prstGeom prst="rect">
            <a:avLst/>
          </a:prstGeom>
          <a:ln w="12700">
            <a:miter lim="400000"/>
          </a:ln>
        </p:spPr>
      </p:pic>
      <p:sp>
        <p:nvSpPr>
          <p:cNvPr id="2" name="Slide Number">
            <a:extLst>
              <a:ext uri="{FF2B5EF4-FFF2-40B4-BE49-F238E27FC236}">
                <a16:creationId xmlns:a16="http://schemas.microsoft.com/office/drawing/2014/main" id="{D6A2DB75-DCF3-8103-B1E5-8C79989EDAC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873F35ED-6610-0663-CB97-BFD0BB376D12}"/>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2" name="Text Placeholder 6">
            <a:extLst>
              <a:ext uri="{FF2B5EF4-FFF2-40B4-BE49-F238E27FC236}">
                <a16:creationId xmlns:a16="http://schemas.microsoft.com/office/drawing/2014/main" id="{74EDA4A6-9F7E-46CB-9204-D999E34AF8A6}"/>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3" name="Picture 12" descr="A picture containing text, font, graphics, logo&#10;&#10;Description automatically generated">
            <a:extLst>
              <a:ext uri="{FF2B5EF4-FFF2-40B4-BE49-F238E27FC236}">
                <a16:creationId xmlns:a16="http://schemas.microsoft.com/office/drawing/2014/main" id="{B653EAD4-3F88-4F4F-8D7C-AE800478F8E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41270" y="43069"/>
            <a:ext cx="914400" cy="819805"/>
          </a:xfrm>
          <a:prstGeom prst="rect">
            <a:avLst/>
          </a:prstGeom>
          <a:ln>
            <a:noFill/>
          </a:ln>
        </p:spPr>
      </p:pic>
      <p:pic>
        <p:nvPicPr>
          <p:cNvPr id="14" name="Picture 13" descr="A logo of the united nations organization&#10;&#10;Description automatically generated with low confidence">
            <a:extLst>
              <a:ext uri="{FF2B5EF4-FFF2-40B4-BE49-F238E27FC236}">
                <a16:creationId xmlns:a16="http://schemas.microsoft.com/office/drawing/2014/main" id="{5F945BEB-E12B-4005-B89B-3A554B118CF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16"/>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16"/>
          <a:stretch>
            <a:fillRect/>
          </a:stretch>
        </p:blipFill>
        <p:spPr>
          <a:xfrm>
            <a:off x="11189971" y="118168"/>
            <a:ext cx="866715" cy="895041"/>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7" name="Picture 9" descr="Picture 9"/>
          <p:cNvPicPr>
            <a:picLocks noChangeAspect="1"/>
          </p:cNvPicPr>
          <p:nvPr/>
        </p:nvPicPr>
        <p:blipFill>
          <a:blip r:embed="rId17"/>
          <a:stretch>
            <a:fillRect/>
          </a:stretch>
        </p:blipFill>
        <p:spPr>
          <a:xfrm>
            <a:off x="0" y="-126761"/>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lvl1pPr>
          </a:lstStyle>
          <a:p>
            <a:r>
              <a:rPr lang="fr-FR" b="1" dirty="0"/>
              <a:t>Merci !</a:t>
            </a:r>
            <a:endParaRPr b="1" dirty="0"/>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3" name="Body Level One…"/>
          <p:cNvSpPr txBox="1">
            <a:spLocks noGrp="1"/>
          </p:cNvSpPr>
          <p:nvPr>
            <p:ph type="body" idx="1"/>
          </p:nvPr>
        </p:nvSpPr>
        <p:spPr>
          <a:xfrm>
            <a:off x="609600" y="1695088"/>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5" name="Slide Number">
            <a:extLst>
              <a:ext uri="{FF2B5EF4-FFF2-40B4-BE49-F238E27FC236}">
                <a16:creationId xmlns:a16="http://schemas.microsoft.com/office/drawing/2014/main" id="{DE5684A9-13F5-FA4E-BB83-9D125AF4BF7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6" name="TextBox 7">
            <a:extLst>
              <a:ext uri="{FF2B5EF4-FFF2-40B4-BE49-F238E27FC236}">
                <a16:creationId xmlns:a16="http://schemas.microsoft.com/office/drawing/2014/main" id="{98160195-CBF1-2532-CE55-DEFF52549C13}"/>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endParaRPr dirty="0"/>
          </a:p>
        </p:txBody>
      </p:sp>
      <p:sp>
        <p:nvSpPr>
          <p:cNvPr id="17" name="Text Placeholder 6">
            <a:extLst>
              <a:ext uri="{FF2B5EF4-FFF2-40B4-BE49-F238E27FC236}">
                <a16:creationId xmlns:a16="http://schemas.microsoft.com/office/drawing/2014/main" id="{3AB1E939-3425-17C3-0AF7-AD83549ECE64}"/>
              </a:ext>
            </a:extLst>
          </p:cNvPr>
          <p:cNvSpPr txBox="1"/>
          <p:nvPr userDrawn="1"/>
        </p:nvSpPr>
        <p:spPr>
          <a:xfrm>
            <a:off x="8157918" y="6584099"/>
            <a:ext cx="3740583"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en-US" noProof="0"/>
              <a:t>D3.2 Transfer of learning</a:t>
            </a:r>
          </a:p>
        </p:txBody>
      </p:sp>
      <p:pic>
        <p:nvPicPr>
          <p:cNvPr id="18" name="Picture 17" descr="A picture containing text, font, graphics, logo&#10;&#10;Description automatically generated">
            <a:extLst>
              <a:ext uri="{FF2B5EF4-FFF2-40B4-BE49-F238E27FC236}">
                <a16:creationId xmlns:a16="http://schemas.microsoft.com/office/drawing/2014/main" id="{C28ADF0A-5EBC-43F3-9534-2F1F7D5E2AEB}"/>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1125202" y="57620"/>
            <a:ext cx="914400" cy="819805"/>
          </a:xfrm>
          <a:prstGeom prst="rect">
            <a:avLst/>
          </a:prstGeom>
          <a:ln>
            <a:noFill/>
          </a:ln>
        </p:spPr>
      </p:pic>
      <p:pic>
        <p:nvPicPr>
          <p:cNvPr id="19" name="Picture 18" descr="A logo of the united nations organization&#10;&#10;Description automatically generated with low confidence">
            <a:extLst>
              <a:ext uri="{FF2B5EF4-FFF2-40B4-BE49-F238E27FC236}">
                <a16:creationId xmlns:a16="http://schemas.microsoft.com/office/drawing/2014/main" id="{852B8223-43B1-49DE-A63B-F3C386C96E8F}"/>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10014" y="6223481"/>
            <a:ext cx="852868" cy="564018"/>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9" r:id="rId10"/>
    <p:sldLayoutId id="2147483660" r:id="rId11"/>
    <p:sldLayoutId id="2147483662" r:id="rId12"/>
    <p:sldLayoutId id="2147483663" r:id="rId13"/>
    <p:sldLayoutId id="2147483664" r:id="rId14"/>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1pPr>
      <a:lvl2pPr marL="0" marR="0" indent="4572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2pPr>
      <a:lvl3pPr marL="0" marR="0" indent="9144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3pPr>
      <a:lvl4pPr marL="0" marR="0" indent="13716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4pPr>
      <a:lvl5pPr marL="0" marR="0" indent="18288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5pPr>
      <a:lvl6pPr marL="0" marR="0" indent="22860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6pPr>
      <a:lvl7pPr marL="0" marR="0" indent="27432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7pPr>
      <a:lvl8pPr marL="0" marR="0" indent="32004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8pPr>
      <a:lvl9pPr marL="0" marR="0" indent="36576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3.xml"/><Relationship Id="rId4" Type="http://schemas.openxmlformats.org/officeDocument/2006/relationships/image" Target="../media/image22.jpg"/></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13.xml"/><Relationship Id="rId4" Type="http://schemas.openxmlformats.org/officeDocument/2006/relationships/image" Target="../media/image25.jpg"/></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ihr-learning.cld.bz/RRT-KN-Newsletter-Special-edition1/2/"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ihr-learning.cld.bz/Beehive-Buzzfeed-No-12" TargetMode="External"/><Relationship Id="rId3" Type="http://schemas.openxmlformats.org/officeDocument/2006/relationships/hyperlink" Target="https://ihr-learning.cld.bz/English-Beehive-Buzzfeed-No-5" TargetMode="External"/><Relationship Id="rId7" Type="http://schemas.openxmlformats.org/officeDocument/2006/relationships/hyperlink" Target="https://ihr-learning.cld.bz/Beehive-Buzzfeed-No-11"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hyperlink" Target="https://ihr-learning.cld.bz/Beehive-Buzzfeed-No-10" TargetMode="External"/><Relationship Id="rId5" Type="http://schemas.openxmlformats.org/officeDocument/2006/relationships/hyperlink" Target="https://ihr-learning.cld.bz/Beehive-Buzzfeed-No-8-9" TargetMode="External"/><Relationship Id="rId10" Type="http://schemas.openxmlformats.org/officeDocument/2006/relationships/image" Target="../media/image27.png"/><Relationship Id="rId4" Type="http://schemas.openxmlformats.org/officeDocument/2006/relationships/hyperlink" Target="https://ihr-learning.cld.bz/Special-Edition-Beehive-Buzzfeed-No-6-7" TargetMode="External"/><Relationship Id="rId9" Type="http://schemas.openxmlformats.org/officeDocument/2006/relationships/hyperlink" Target="https://ihrhrt@who.int/"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3.xml"/><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itle 2"/>
          <p:cNvSpPr txBox="1">
            <a:spLocks noGrp="1"/>
          </p:cNvSpPr>
          <p:nvPr>
            <p:ph type="title"/>
          </p:nvPr>
        </p:nvSpPr>
        <p:spPr>
          <a:xfrm>
            <a:off x="437645" y="1613178"/>
            <a:ext cx="4490141" cy="2410276"/>
          </a:xfrm>
          <a:prstGeom prst="rect">
            <a:avLst/>
          </a:prstGeom>
        </p:spPr>
        <p:txBody>
          <a:bodyPr>
            <a:noAutofit/>
          </a:bodyPr>
          <a:lstStyle/>
          <a:p>
            <a:r>
              <a:rPr lang="fr-FR" sz="3600" b="1"/>
              <a:t>Communauté globale de partage des connaissances des Equipes d’Intervention Rapide</a:t>
            </a:r>
          </a:p>
        </p:txBody>
      </p:sp>
      <p:sp>
        <p:nvSpPr>
          <p:cNvPr id="286" name="Subtitle 2"/>
          <p:cNvSpPr txBox="1"/>
          <p:nvPr/>
        </p:nvSpPr>
        <p:spPr>
          <a:xfrm>
            <a:off x="6129105" y="3529424"/>
            <a:ext cx="578159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spcBef>
                <a:spcPts val="700"/>
              </a:spcBef>
              <a:defRPr>
                <a:solidFill>
                  <a:srgbClr val="002060"/>
                </a:solidFill>
              </a:defRPr>
            </a:lvl1pPr>
          </a:lstStyle>
          <a:p>
            <a:pPr algn="ctr"/>
            <a:r>
              <a:rPr lang="fr-FR" dirty="0">
                <a:highlight>
                  <a:srgbClr val="FFFF00"/>
                </a:highlight>
              </a:rPr>
              <a:t>Ville, pays, dates</a:t>
            </a:r>
            <a:endParaRPr dirty="0">
              <a:highlight>
                <a:srgbClr val="FFFF00"/>
              </a:highlight>
            </a:endParaRPr>
          </a:p>
        </p:txBody>
      </p:sp>
      <p:sp>
        <p:nvSpPr>
          <p:cNvPr id="288" name="TextBox 3"/>
          <p:cNvSpPr txBox="1"/>
          <p:nvPr/>
        </p:nvSpPr>
        <p:spPr>
          <a:xfrm>
            <a:off x="320399" y="291949"/>
            <a:ext cx="1657027" cy="646331"/>
          </a:xfrm>
          <a:prstGeom prst="rect">
            <a:avLst/>
          </a:prstGeom>
          <a:solidFill>
            <a:srgbClr val="FFFF00"/>
          </a:solidFill>
          <a:ln w="12700">
            <a:solidFill>
              <a:srgbClr val="000000"/>
            </a:solidFill>
            <a:miter/>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800">
                <a:solidFill>
                  <a:srgbClr val="000000"/>
                </a:solidFill>
                <a:latin typeface="+mj-lt"/>
                <a:ea typeface="+mj-ea"/>
                <a:cs typeface="+mj-cs"/>
                <a:sym typeface="Calibri"/>
              </a:defRPr>
            </a:lvl1pPr>
          </a:lstStyle>
          <a:p>
            <a:r>
              <a:rPr lang="fr-FR" dirty="0">
                <a:highlight>
                  <a:srgbClr val="FFFF00"/>
                </a:highlight>
              </a:rPr>
              <a:t>Logo/drapeau du pays</a:t>
            </a:r>
            <a:endParaRPr dirty="0">
              <a:highlight>
                <a:srgbClr val="FFFF00"/>
              </a:highlight>
            </a:endParaRPr>
          </a:p>
        </p:txBody>
      </p:sp>
      <p:sp>
        <p:nvSpPr>
          <p:cNvPr id="3" name="TextBox 7">
            <a:extLst>
              <a:ext uri="{FF2B5EF4-FFF2-40B4-BE49-F238E27FC236}">
                <a16:creationId xmlns:a16="http://schemas.microsoft.com/office/drawing/2014/main" id="{944E6E3F-6DCB-6FCD-0E2C-378A213B7FCE}"/>
              </a:ext>
            </a:extLst>
          </p:cNvPr>
          <p:cNvSpPr txBox="1"/>
          <p:nvPr/>
        </p:nvSpPr>
        <p:spPr>
          <a:xfrm>
            <a:off x="437645" y="4414615"/>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Content Placeholder 1"/>
          <p:cNvSpPr txBox="1">
            <a:spLocks noGrp="1"/>
          </p:cNvSpPr>
          <p:nvPr>
            <p:ph type="body" idx="1"/>
          </p:nvPr>
        </p:nvSpPr>
        <p:spPr>
          <a:xfrm>
            <a:off x="4182840" y="382982"/>
            <a:ext cx="7358008" cy="5869228"/>
          </a:xfrm>
          <a:prstGeom prst="rect">
            <a:avLst/>
          </a:prstGeom>
        </p:spPr>
        <p:txBody>
          <a:bodyPr>
            <a:noAutofit/>
          </a:bodyPr>
          <a:lstStyle/>
          <a:p>
            <a:pPr>
              <a:spcBef>
                <a:spcPts val="1200"/>
              </a:spcBef>
              <a:defRPr sz="2000"/>
            </a:pPr>
            <a:r>
              <a:rPr lang="fr-FR" sz="1600" dirty="0"/>
              <a:t>Rapports de situation et mises </a:t>
            </a:r>
          </a:p>
          <a:p>
            <a:pPr>
              <a:spcBef>
                <a:spcPts val="1200"/>
              </a:spcBef>
              <a:defRPr sz="2000"/>
            </a:pPr>
            <a:r>
              <a:rPr lang="fr-FR" sz="1600" dirty="0"/>
              <a:t>à jour sur les évènements </a:t>
            </a:r>
          </a:p>
          <a:p>
            <a:pPr>
              <a:spcBef>
                <a:spcPts val="1200"/>
              </a:spcBef>
              <a:defRPr sz="2000"/>
            </a:pPr>
            <a:r>
              <a:rPr lang="fr-FR" sz="1600" dirty="0"/>
              <a:t>de santé publique</a:t>
            </a:r>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r>
              <a:rPr lang="fr-FR" sz="1600" dirty="0"/>
              <a:t>Articles de journal, </a:t>
            </a:r>
          </a:p>
          <a:p>
            <a:pPr>
              <a:spcBef>
                <a:spcPts val="1200"/>
              </a:spcBef>
              <a:defRPr sz="2000"/>
            </a:pPr>
            <a:r>
              <a:rPr lang="fr-FR" sz="1600" dirty="0"/>
              <a:t>publications scientifiques</a:t>
            </a:r>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r>
              <a:rPr lang="fr-FR" sz="1600" dirty="0"/>
              <a:t>Nouvelles</a:t>
            </a:r>
          </a:p>
        </p:txBody>
      </p:sp>
      <p:pic>
        <p:nvPicPr>
          <p:cNvPr id="6" name="object 5">
            <a:extLst>
              <a:ext uri="{FF2B5EF4-FFF2-40B4-BE49-F238E27FC236}">
                <a16:creationId xmlns:a16="http://schemas.microsoft.com/office/drawing/2014/main" id="{6AA554A6-0039-4857-A62E-ACB630170812}"/>
              </a:ext>
            </a:extLst>
          </p:cNvPr>
          <p:cNvPicPr/>
          <p:nvPr/>
        </p:nvPicPr>
        <p:blipFill>
          <a:blip r:embed="rId2" cstate="print"/>
          <a:stretch>
            <a:fillRect/>
          </a:stretch>
        </p:blipFill>
        <p:spPr>
          <a:xfrm>
            <a:off x="7246620" y="2388559"/>
            <a:ext cx="3533312" cy="2080882"/>
          </a:xfrm>
          <a:prstGeom prst="rect">
            <a:avLst/>
          </a:prstGeom>
        </p:spPr>
      </p:pic>
      <p:pic>
        <p:nvPicPr>
          <p:cNvPr id="9" name="object 4">
            <a:extLst>
              <a:ext uri="{FF2B5EF4-FFF2-40B4-BE49-F238E27FC236}">
                <a16:creationId xmlns:a16="http://schemas.microsoft.com/office/drawing/2014/main" id="{72CE0709-8B4E-4564-87D9-5A1DD6432590}"/>
              </a:ext>
            </a:extLst>
          </p:cNvPr>
          <p:cNvPicPr/>
          <p:nvPr/>
        </p:nvPicPr>
        <p:blipFill>
          <a:blip r:embed="rId3" cstate="print"/>
          <a:stretch>
            <a:fillRect/>
          </a:stretch>
        </p:blipFill>
        <p:spPr>
          <a:xfrm>
            <a:off x="7511314" y="101702"/>
            <a:ext cx="2718536" cy="2181325"/>
          </a:xfrm>
          <a:prstGeom prst="rect">
            <a:avLst/>
          </a:prstGeom>
        </p:spPr>
      </p:pic>
      <p:sp>
        <p:nvSpPr>
          <p:cNvPr id="8" name="Rectangle 2">
            <a:extLst>
              <a:ext uri="{FF2B5EF4-FFF2-40B4-BE49-F238E27FC236}">
                <a16:creationId xmlns:a16="http://schemas.microsoft.com/office/drawing/2014/main" id="{06AACC0D-A250-4E9A-B698-116009C08306}"/>
              </a:ext>
            </a:extLst>
          </p:cNvPr>
          <p:cNvSpPr txBox="1">
            <a:spLocks noGrp="1"/>
          </p:cNvSpPr>
          <p:nvPr>
            <p:ph type="title"/>
          </p:nvPr>
        </p:nvSpPr>
        <p:spPr>
          <a:xfrm>
            <a:off x="332200" y="382982"/>
            <a:ext cx="3264195" cy="1228648"/>
          </a:xfrm>
          <a:prstGeom prst="rect">
            <a:avLst/>
          </a:prstGeom>
        </p:spPr>
        <p:txBody>
          <a:bodyPr>
            <a:noAutofit/>
          </a:bodyPr>
          <a:lstStyle>
            <a:lvl1pPr defTabSz="260388">
              <a:defRPr sz="2880"/>
            </a:lvl1pPr>
          </a:lstStyle>
          <a:p>
            <a:r>
              <a:rPr lang="fr-FR" sz="3200" b="1" dirty="0"/>
              <a:t>5</a:t>
            </a:r>
            <a:r>
              <a:rPr sz="3200" b="1" dirty="0"/>
              <a:t>. </a:t>
            </a:r>
            <a:r>
              <a:rPr lang="fr-FR" sz="3200" b="1" dirty="0"/>
              <a:t>Que partagent le membres?</a:t>
            </a:r>
            <a:endParaRPr sz="3200" b="1" dirty="0"/>
          </a:p>
        </p:txBody>
      </p:sp>
      <p:pic>
        <p:nvPicPr>
          <p:cNvPr id="10" name="object 4">
            <a:extLst>
              <a:ext uri="{FF2B5EF4-FFF2-40B4-BE49-F238E27FC236}">
                <a16:creationId xmlns:a16="http://schemas.microsoft.com/office/drawing/2014/main" id="{BB52756A-47D0-4B92-94BC-4759A2BC69F3}"/>
              </a:ext>
            </a:extLst>
          </p:cNvPr>
          <p:cNvPicPr/>
          <p:nvPr/>
        </p:nvPicPr>
        <p:blipFill>
          <a:blip r:embed="rId4" cstate="print"/>
          <a:stretch>
            <a:fillRect/>
          </a:stretch>
        </p:blipFill>
        <p:spPr>
          <a:xfrm>
            <a:off x="7511314" y="4712209"/>
            <a:ext cx="3160094" cy="1941219"/>
          </a:xfrm>
          <a:prstGeom prst="rect">
            <a:avLst/>
          </a:prstGeom>
        </p:spPr>
      </p:pic>
    </p:spTree>
    <p:extLst>
      <p:ext uri="{BB962C8B-B14F-4D97-AF65-F5344CB8AC3E}">
        <p14:creationId xmlns:p14="http://schemas.microsoft.com/office/powerpoint/2010/main" val="247196877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D53D8-E28F-C93B-1E39-73DA4A3968A0}"/>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6. CC des EIR: </a:t>
            </a:r>
            <a:r>
              <a:rPr lang="en-US" b="1" dirty="0" err="1"/>
              <a:t>analyse</a:t>
            </a:r>
            <a:r>
              <a:rPr lang="en-US" b="1" dirty="0"/>
              <a:t> des discussions</a:t>
            </a:r>
          </a:p>
        </p:txBody>
      </p:sp>
      <p:pic>
        <p:nvPicPr>
          <p:cNvPr id="15" name="object 2">
            <a:extLst>
              <a:ext uri="{FF2B5EF4-FFF2-40B4-BE49-F238E27FC236}">
                <a16:creationId xmlns:a16="http://schemas.microsoft.com/office/drawing/2014/main" id="{E90026A3-66A3-46D0-A764-460FC7FB2E45}"/>
              </a:ext>
            </a:extLst>
          </p:cNvPr>
          <p:cNvPicPr/>
          <p:nvPr/>
        </p:nvPicPr>
        <p:blipFill>
          <a:blip r:embed="rId2" cstate="print"/>
          <a:stretch>
            <a:fillRect/>
          </a:stretch>
        </p:blipFill>
        <p:spPr>
          <a:xfrm>
            <a:off x="1495268" y="4612173"/>
            <a:ext cx="1489756" cy="1229832"/>
          </a:xfrm>
          <a:prstGeom prst="rect">
            <a:avLst/>
          </a:prstGeom>
        </p:spPr>
      </p:pic>
      <p:sp>
        <p:nvSpPr>
          <p:cNvPr id="16" name="object 5">
            <a:extLst>
              <a:ext uri="{FF2B5EF4-FFF2-40B4-BE49-F238E27FC236}">
                <a16:creationId xmlns:a16="http://schemas.microsoft.com/office/drawing/2014/main" id="{92B89FEC-7BEB-4A6C-BD46-991C36FEE18F}"/>
              </a:ext>
            </a:extLst>
          </p:cNvPr>
          <p:cNvSpPr/>
          <p:nvPr/>
        </p:nvSpPr>
        <p:spPr>
          <a:xfrm>
            <a:off x="1787395" y="4335025"/>
            <a:ext cx="18415" cy="146050"/>
          </a:xfrm>
          <a:custGeom>
            <a:avLst/>
            <a:gdLst/>
            <a:ahLst/>
            <a:cxnLst/>
            <a:rect l="l" t="t" r="r" b="b"/>
            <a:pathLst>
              <a:path w="18414" h="146050">
                <a:moveTo>
                  <a:pt x="18316" y="145497"/>
                </a:moveTo>
                <a:lnTo>
                  <a:pt x="0" y="145497"/>
                </a:lnTo>
                <a:lnTo>
                  <a:pt x="0" y="0"/>
                </a:lnTo>
                <a:lnTo>
                  <a:pt x="18316" y="0"/>
                </a:lnTo>
                <a:lnTo>
                  <a:pt x="18316" y="145497"/>
                </a:lnTo>
                <a:close/>
              </a:path>
            </a:pathLst>
          </a:custGeom>
          <a:solidFill>
            <a:srgbClr val="EFEFED"/>
          </a:solidFill>
        </p:spPr>
        <p:txBody>
          <a:bodyPr wrap="square" lIns="0" tIns="0" rIns="0" bIns="0" rtlCol="0"/>
          <a:lstStyle/>
          <a:p>
            <a:endParaRPr/>
          </a:p>
        </p:txBody>
      </p:sp>
      <p:sp>
        <p:nvSpPr>
          <p:cNvPr id="17" name="object 6">
            <a:extLst>
              <a:ext uri="{FF2B5EF4-FFF2-40B4-BE49-F238E27FC236}">
                <a16:creationId xmlns:a16="http://schemas.microsoft.com/office/drawing/2014/main" id="{F3B7CF1C-30AE-459F-9BA2-D1DD1C9D4263}"/>
              </a:ext>
            </a:extLst>
          </p:cNvPr>
          <p:cNvSpPr txBox="1"/>
          <p:nvPr/>
        </p:nvSpPr>
        <p:spPr>
          <a:xfrm>
            <a:off x="550739" y="4017363"/>
            <a:ext cx="2593340" cy="629285"/>
          </a:xfrm>
          <a:prstGeom prst="rect">
            <a:avLst/>
          </a:prstGeom>
        </p:spPr>
        <p:txBody>
          <a:bodyPr vert="horz" wrap="square" lIns="0" tIns="12700" rIns="0" bIns="0" rtlCol="0">
            <a:spAutoFit/>
          </a:bodyPr>
          <a:lstStyle/>
          <a:p>
            <a:pPr marL="708660">
              <a:lnSpc>
                <a:spcPct val="100000"/>
              </a:lnSpc>
              <a:spcBef>
                <a:spcPts val="100"/>
              </a:spcBef>
            </a:pPr>
            <a:r>
              <a:rPr sz="1050" b="1" dirty="0">
                <a:solidFill>
                  <a:srgbClr val="4F4D52"/>
                </a:solidFill>
                <a:latin typeface="Arial"/>
                <a:cs typeface="Arial"/>
              </a:rPr>
              <a:t>Chara</a:t>
            </a:r>
            <a:r>
              <a:rPr sz="1050" b="1" dirty="0">
                <a:solidFill>
                  <a:srgbClr val="6B6772"/>
                </a:solidFill>
                <a:latin typeface="Arial"/>
                <a:cs typeface="Arial"/>
              </a:rPr>
              <a:t>c</a:t>
            </a:r>
            <a:r>
              <a:rPr sz="1050" b="1" dirty="0">
                <a:solidFill>
                  <a:srgbClr val="4F4D52"/>
                </a:solidFill>
                <a:latin typeface="Arial"/>
                <a:cs typeface="Arial"/>
              </a:rPr>
              <a:t>te</a:t>
            </a:r>
            <a:r>
              <a:rPr sz="1050" b="1" dirty="0">
                <a:solidFill>
                  <a:srgbClr val="6B6772"/>
                </a:solidFill>
                <a:latin typeface="Arial"/>
                <a:cs typeface="Arial"/>
              </a:rPr>
              <a:t>ri</a:t>
            </a:r>
            <a:r>
              <a:rPr sz="1050" b="1" dirty="0">
                <a:solidFill>
                  <a:srgbClr val="4F4D52"/>
                </a:solidFill>
                <a:latin typeface="Arial"/>
                <a:cs typeface="Arial"/>
              </a:rPr>
              <a:t>stic</a:t>
            </a:r>
            <a:r>
              <a:rPr sz="1050" b="1" spc="320" dirty="0">
                <a:solidFill>
                  <a:srgbClr val="4F4D52"/>
                </a:solidFill>
                <a:latin typeface="Arial"/>
                <a:cs typeface="Arial"/>
              </a:rPr>
              <a:t> </a:t>
            </a:r>
            <a:r>
              <a:rPr sz="1050" b="1" dirty="0">
                <a:solidFill>
                  <a:srgbClr val="4F4D52"/>
                </a:solidFill>
                <a:latin typeface="Arial"/>
                <a:cs typeface="Arial"/>
              </a:rPr>
              <a:t>of</a:t>
            </a:r>
            <a:r>
              <a:rPr sz="1050" b="1" spc="345" dirty="0">
                <a:solidFill>
                  <a:srgbClr val="4F4D52"/>
                </a:solidFill>
                <a:latin typeface="Arial"/>
                <a:cs typeface="Arial"/>
              </a:rPr>
              <a:t> </a:t>
            </a:r>
            <a:r>
              <a:rPr sz="1050" b="1" spc="40" dirty="0">
                <a:solidFill>
                  <a:srgbClr val="4F4D52"/>
                </a:solidFill>
                <a:latin typeface="Arial"/>
                <a:cs typeface="Arial"/>
              </a:rPr>
              <a:t>Messages</a:t>
            </a:r>
            <a:endParaRPr sz="1050">
              <a:latin typeface="Arial"/>
              <a:cs typeface="Arial"/>
            </a:endParaRPr>
          </a:p>
          <a:p>
            <a:pPr>
              <a:lnSpc>
                <a:spcPct val="100000"/>
              </a:lnSpc>
              <a:spcBef>
                <a:spcPts val="25"/>
              </a:spcBef>
            </a:pPr>
            <a:endParaRPr sz="1000">
              <a:latin typeface="Arial"/>
              <a:cs typeface="Arial"/>
            </a:endParaRPr>
          </a:p>
          <a:p>
            <a:pPr marL="391160">
              <a:lnSpc>
                <a:spcPct val="100000"/>
              </a:lnSpc>
            </a:pPr>
            <a:r>
              <a:rPr sz="850" dirty="0">
                <a:solidFill>
                  <a:srgbClr val="878589"/>
                </a:solidFill>
                <a:latin typeface="Times New Roman"/>
                <a:cs typeface="Times New Roman"/>
              </a:rPr>
              <a:t>Show</a:t>
            </a:r>
            <a:r>
              <a:rPr sz="850" spc="60" dirty="0">
                <a:solidFill>
                  <a:srgbClr val="878589"/>
                </a:solidFill>
                <a:latin typeface="Times New Roman"/>
                <a:cs typeface="Times New Roman"/>
              </a:rPr>
              <a:t> </a:t>
            </a:r>
            <a:r>
              <a:rPr sz="850" dirty="0">
                <a:solidFill>
                  <a:srgbClr val="878589"/>
                </a:solidFill>
                <a:latin typeface="Times New Roman"/>
                <a:cs typeface="Times New Roman"/>
              </a:rPr>
              <a:t>ot</a:t>
            </a:r>
            <a:r>
              <a:rPr sz="850" spc="45" dirty="0">
                <a:solidFill>
                  <a:srgbClr val="878589"/>
                </a:solidFill>
                <a:latin typeface="Times New Roman"/>
                <a:cs typeface="Times New Roman"/>
              </a:rPr>
              <a:t> </a:t>
            </a:r>
            <a:r>
              <a:rPr sz="850" dirty="0">
                <a:solidFill>
                  <a:srgbClr val="878589"/>
                </a:solidFill>
                <a:latin typeface="Times New Roman"/>
                <a:cs typeface="Times New Roman"/>
              </a:rPr>
              <a:t>su</a:t>
            </a:r>
            <a:r>
              <a:rPr sz="850" dirty="0">
                <a:solidFill>
                  <a:srgbClr val="6B6772"/>
                </a:solidFill>
                <a:latin typeface="Times New Roman"/>
                <a:cs typeface="Times New Roman"/>
              </a:rPr>
              <a:t>pp</a:t>
            </a:r>
            <a:r>
              <a:rPr sz="850" dirty="0">
                <a:solidFill>
                  <a:srgbClr val="878589"/>
                </a:solidFill>
                <a:latin typeface="Times New Roman"/>
                <a:cs typeface="Times New Roman"/>
              </a:rPr>
              <a:t>ort</a:t>
            </a:r>
            <a:r>
              <a:rPr sz="850" spc="275" dirty="0">
                <a:solidFill>
                  <a:srgbClr val="878589"/>
                </a:solidFill>
                <a:latin typeface="Times New Roman"/>
                <a:cs typeface="Times New Roman"/>
              </a:rPr>
              <a:t> </a:t>
            </a:r>
            <a:r>
              <a:rPr sz="850" dirty="0">
                <a:solidFill>
                  <a:srgbClr val="878589"/>
                </a:solidFill>
                <a:latin typeface="Times New Roman"/>
                <a:cs typeface="Times New Roman"/>
              </a:rPr>
              <a:t>3</a:t>
            </a:r>
            <a:r>
              <a:rPr sz="850" dirty="0">
                <a:solidFill>
                  <a:srgbClr val="B3ACA3"/>
                </a:solidFill>
                <a:latin typeface="Times New Roman"/>
                <a:cs typeface="Times New Roman"/>
              </a:rPr>
              <a:t>.</a:t>
            </a:r>
            <a:r>
              <a:rPr sz="850" dirty="0">
                <a:solidFill>
                  <a:srgbClr val="878589"/>
                </a:solidFill>
                <a:latin typeface="Times New Roman"/>
                <a:cs typeface="Times New Roman"/>
              </a:rPr>
              <a:t>1</a:t>
            </a:r>
            <a:r>
              <a:rPr sz="850" spc="10" dirty="0">
                <a:solidFill>
                  <a:srgbClr val="878589"/>
                </a:solidFill>
                <a:latin typeface="Times New Roman"/>
                <a:cs typeface="Times New Roman"/>
              </a:rPr>
              <a:t> </a:t>
            </a:r>
            <a:r>
              <a:rPr sz="800" spc="-50" dirty="0">
                <a:solidFill>
                  <a:srgbClr val="878589"/>
                </a:solidFill>
                <a:latin typeface="Times New Roman"/>
                <a:cs typeface="Times New Roman"/>
              </a:rPr>
              <a:t>%</a:t>
            </a:r>
            <a:endParaRPr sz="800">
              <a:latin typeface="Times New Roman"/>
              <a:cs typeface="Times New Roman"/>
            </a:endParaRPr>
          </a:p>
          <a:p>
            <a:pPr marL="12700">
              <a:lnSpc>
                <a:spcPct val="100000"/>
              </a:lnSpc>
              <a:spcBef>
                <a:spcPts val="275"/>
              </a:spcBef>
            </a:pPr>
            <a:r>
              <a:rPr sz="850" dirty="0">
                <a:solidFill>
                  <a:srgbClr val="6B6772"/>
                </a:solidFill>
                <a:latin typeface="Times New Roman"/>
                <a:cs typeface="Times New Roman"/>
              </a:rPr>
              <a:t>Q</a:t>
            </a:r>
            <a:r>
              <a:rPr sz="850" dirty="0">
                <a:solidFill>
                  <a:srgbClr val="878589"/>
                </a:solidFill>
                <a:latin typeface="Times New Roman"/>
                <a:cs typeface="Times New Roman"/>
              </a:rPr>
              <a:t>ueryln?quest</a:t>
            </a:r>
            <a:r>
              <a:rPr sz="850" spc="254" dirty="0">
                <a:solidFill>
                  <a:srgbClr val="878589"/>
                </a:solidFill>
                <a:latin typeface="Times New Roman"/>
                <a:cs typeface="Times New Roman"/>
              </a:rPr>
              <a:t> </a:t>
            </a:r>
            <a:r>
              <a:rPr sz="850" dirty="0">
                <a:solidFill>
                  <a:srgbClr val="878589"/>
                </a:solidFill>
                <a:latin typeface="Times New Roman"/>
                <a:cs typeface="Times New Roman"/>
              </a:rPr>
              <a:t>14.5</a:t>
            </a:r>
            <a:r>
              <a:rPr sz="850" spc="65" dirty="0">
                <a:solidFill>
                  <a:srgbClr val="878589"/>
                </a:solidFill>
                <a:latin typeface="Times New Roman"/>
                <a:cs typeface="Times New Roman"/>
              </a:rPr>
              <a:t> </a:t>
            </a:r>
            <a:r>
              <a:rPr sz="800" spc="-50" dirty="0">
                <a:solidFill>
                  <a:srgbClr val="878589"/>
                </a:solidFill>
                <a:latin typeface="Times New Roman"/>
                <a:cs typeface="Times New Roman"/>
              </a:rPr>
              <a:t>%</a:t>
            </a:r>
            <a:endParaRPr sz="800">
              <a:latin typeface="Times New Roman"/>
              <a:cs typeface="Times New Roman"/>
            </a:endParaRPr>
          </a:p>
        </p:txBody>
      </p:sp>
      <p:sp>
        <p:nvSpPr>
          <p:cNvPr id="18" name="object 7">
            <a:extLst>
              <a:ext uri="{FF2B5EF4-FFF2-40B4-BE49-F238E27FC236}">
                <a16:creationId xmlns:a16="http://schemas.microsoft.com/office/drawing/2014/main" id="{42138979-6086-4EAE-B135-EB9542D40CEA}"/>
              </a:ext>
            </a:extLst>
          </p:cNvPr>
          <p:cNvSpPr txBox="1"/>
          <p:nvPr/>
        </p:nvSpPr>
        <p:spPr>
          <a:xfrm>
            <a:off x="353214" y="5443267"/>
            <a:ext cx="939800" cy="163195"/>
          </a:xfrm>
          <a:prstGeom prst="rect">
            <a:avLst/>
          </a:prstGeom>
        </p:spPr>
        <p:txBody>
          <a:bodyPr vert="horz" wrap="square" lIns="0" tIns="12700" rIns="0" bIns="0" rtlCol="0">
            <a:spAutoFit/>
          </a:bodyPr>
          <a:lstStyle/>
          <a:p>
            <a:pPr marL="12700">
              <a:lnSpc>
                <a:spcPct val="100000"/>
              </a:lnSpc>
              <a:spcBef>
                <a:spcPts val="100"/>
              </a:spcBef>
            </a:pPr>
            <a:r>
              <a:rPr sz="900" spc="-45" dirty="0">
                <a:solidFill>
                  <a:srgbClr val="878589"/>
                </a:solidFill>
                <a:latin typeface="Arial"/>
                <a:cs typeface="Arial"/>
              </a:rPr>
              <a:t>Apl]rnc</a:t>
            </a:r>
            <a:r>
              <a:rPr sz="900" spc="-45" dirty="0">
                <a:solidFill>
                  <a:srgbClr val="7E5E5D"/>
                </a:solidFill>
                <a:latin typeface="Arial"/>
                <a:cs typeface="Arial"/>
              </a:rPr>
              <a:t>i</a:t>
            </a:r>
            <a:r>
              <a:rPr sz="900" spc="-45" dirty="0">
                <a:solidFill>
                  <a:srgbClr val="878589"/>
                </a:solidFill>
                <a:latin typeface="Arial"/>
                <a:cs typeface="Arial"/>
              </a:rPr>
              <a:t>alioo:</a:t>
            </a:r>
            <a:r>
              <a:rPr sz="900" spc="15" dirty="0">
                <a:solidFill>
                  <a:srgbClr val="878589"/>
                </a:solidFill>
                <a:latin typeface="Arial"/>
                <a:cs typeface="Arial"/>
              </a:rPr>
              <a:t> </a:t>
            </a:r>
            <a:r>
              <a:rPr sz="900" spc="-55" dirty="0">
                <a:solidFill>
                  <a:srgbClr val="878589"/>
                </a:solidFill>
                <a:latin typeface="Arial"/>
                <a:cs typeface="Arial"/>
              </a:rPr>
              <a:t>2</a:t>
            </a:r>
            <a:r>
              <a:rPr sz="900" spc="-55" dirty="0">
                <a:solidFill>
                  <a:srgbClr val="6B6772"/>
                </a:solidFill>
                <a:latin typeface="Arial"/>
                <a:cs typeface="Arial"/>
              </a:rPr>
              <a:t>6</a:t>
            </a:r>
            <a:r>
              <a:rPr sz="900" spc="-55" dirty="0">
                <a:solidFill>
                  <a:srgbClr val="9C9AA0"/>
                </a:solidFill>
                <a:latin typeface="Arial"/>
                <a:cs typeface="Arial"/>
              </a:rPr>
              <a:t>.</a:t>
            </a:r>
            <a:r>
              <a:rPr sz="900" spc="-55" dirty="0">
                <a:solidFill>
                  <a:srgbClr val="6B6772"/>
                </a:solidFill>
                <a:latin typeface="Arial"/>
                <a:cs typeface="Arial"/>
              </a:rPr>
              <a:t>6</a:t>
            </a:r>
            <a:r>
              <a:rPr sz="900" spc="-30" dirty="0">
                <a:solidFill>
                  <a:srgbClr val="6B6772"/>
                </a:solidFill>
                <a:latin typeface="Arial"/>
                <a:cs typeface="Arial"/>
              </a:rPr>
              <a:t> </a:t>
            </a:r>
            <a:r>
              <a:rPr sz="800" spc="-50" dirty="0">
                <a:solidFill>
                  <a:srgbClr val="878589"/>
                </a:solidFill>
                <a:latin typeface="Times New Roman"/>
                <a:cs typeface="Times New Roman"/>
              </a:rPr>
              <a:t>%</a:t>
            </a:r>
            <a:endParaRPr sz="800">
              <a:latin typeface="Times New Roman"/>
              <a:cs typeface="Times New Roman"/>
            </a:endParaRPr>
          </a:p>
        </p:txBody>
      </p:sp>
      <p:sp>
        <p:nvSpPr>
          <p:cNvPr id="19" name="object 8">
            <a:extLst>
              <a:ext uri="{FF2B5EF4-FFF2-40B4-BE49-F238E27FC236}">
                <a16:creationId xmlns:a16="http://schemas.microsoft.com/office/drawing/2014/main" id="{214F17D0-871E-42AD-850C-73B57E39EFFF}"/>
              </a:ext>
            </a:extLst>
          </p:cNvPr>
          <p:cNvSpPr txBox="1"/>
          <p:nvPr/>
        </p:nvSpPr>
        <p:spPr>
          <a:xfrm>
            <a:off x="3033725" y="5290682"/>
            <a:ext cx="1327150" cy="163195"/>
          </a:xfrm>
          <a:prstGeom prst="rect">
            <a:avLst/>
          </a:prstGeom>
        </p:spPr>
        <p:txBody>
          <a:bodyPr vert="horz" wrap="square" lIns="0" tIns="12700" rIns="0" bIns="0" rtlCol="0">
            <a:spAutoFit/>
          </a:bodyPr>
          <a:lstStyle/>
          <a:p>
            <a:pPr marL="12700">
              <a:lnSpc>
                <a:spcPct val="100000"/>
              </a:lnSpc>
              <a:spcBef>
                <a:spcPts val="100"/>
              </a:spcBef>
            </a:pPr>
            <a:r>
              <a:rPr sz="900" spc="-45" dirty="0">
                <a:solidFill>
                  <a:srgbClr val="878589"/>
                </a:solidFill>
                <a:latin typeface="Arial"/>
                <a:cs typeface="Arial"/>
              </a:rPr>
              <a:t>Prov</a:t>
            </a:r>
            <a:r>
              <a:rPr sz="900" spc="-45" dirty="0">
                <a:solidFill>
                  <a:srgbClr val="6B6772"/>
                </a:solidFill>
                <a:latin typeface="Arial"/>
                <a:cs typeface="Arial"/>
              </a:rPr>
              <a:t>i</a:t>
            </a:r>
            <a:r>
              <a:rPr sz="900" spc="-45" dirty="0">
                <a:solidFill>
                  <a:srgbClr val="878589"/>
                </a:solidFill>
                <a:latin typeface="Arial"/>
                <a:cs typeface="Arial"/>
              </a:rPr>
              <a:t>d</a:t>
            </a:r>
            <a:r>
              <a:rPr sz="900" spc="-45" dirty="0">
                <a:solidFill>
                  <a:srgbClr val="6B6772"/>
                </a:solidFill>
                <a:latin typeface="Arial"/>
                <a:cs typeface="Arial"/>
              </a:rPr>
              <a:t>i</a:t>
            </a:r>
            <a:r>
              <a:rPr sz="900" spc="-45" dirty="0">
                <a:solidFill>
                  <a:srgbClr val="878589"/>
                </a:solidFill>
                <a:latin typeface="Arial"/>
                <a:cs typeface="Arial"/>
              </a:rPr>
              <a:t>ng</a:t>
            </a:r>
            <a:r>
              <a:rPr sz="900" spc="-70" dirty="0">
                <a:solidFill>
                  <a:srgbClr val="878589"/>
                </a:solidFill>
                <a:latin typeface="Arial"/>
                <a:cs typeface="Arial"/>
              </a:rPr>
              <a:t> </a:t>
            </a:r>
            <a:r>
              <a:rPr sz="900" spc="-50" dirty="0">
                <a:solidFill>
                  <a:srgbClr val="6B6772"/>
                </a:solidFill>
                <a:latin typeface="Arial"/>
                <a:cs typeface="Arial"/>
              </a:rPr>
              <a:t>l</a:t>
            </a:r>
            <a:r>
              <a:rPr sz="900" spc="-50" dirty="0">
                <a:solidFill>
                  <a:srgbClr val="878589"/>
                </a:solidFill>
                <a:latin typeface="Arial"/>
                <a:cs typeface="Arial"/>
              </a:rPr>
              <a:t>nforma!foo</a:t>
            </a:r>
            <a:r>
              <a:rPr sz="900" spc="-50" dirty="0">
                <a:solidFill>
                  <a:srgbClr val="8795A7"/>
                </a:solidFill>
                <a:latin typeface="Arial"/>
                <a:cs typeface="Arial"/>
              </a:rPr>
              <a:t>:</a:t>
            </a:r>
            <a:r>
              <a:rPr sz="900" spc="-100" dirty="0">
                <a:solidFill>
                  <a:srgbClr val="8795A7"/>
                </a:solidFill>
                <a:latin typeface="Arial"/>
                <a:cs typeface="Arial"/>
              </a:rPr>
              <a:t> </a:t>
            </a:r>
            <a:r>
              <a:rPr sz="900" spc="-55" dirty="0">
                <a:solidFill>
                  <a:srgbClr val="878589"/>
                </a:solidFill>
                <a:latin typeface="Arial"/>
                <a:cs typeface="Arial"/>
              </a:rPr>
              <a:t>55.9</a:t>
            </a:r>
            <a:r>
              <a:rPr sz="900" spc="-5" dirty="0">
                <a:solidFill>
                  <a:srgbClr val="878589"/>
                </a:solidFill>
                <a:latin typeface="Arial"/>
                <a:cs typeface="Arial"/>
              </a:rPr>
              <a:t> </a:t>
            </a:r>
            <a:r>
              <a:rPr sz="750" spc="-50" dirty="0">
                <a:solidFill>
                  <a:srgbClr val="878589"/>
                </a:solidFill>
                <a:latin typeface="Times New Roman"/>
                <a:cs typeface="Times New Roman"/>
              </a:rPr>
              <a:t>%</a:t>
            </a:r>
            <a:endParaRPr sz="750">
              <a:latin typeface="Times New Roman"/>
              <a:cs typeface="Times New Roman"/>
            </a:endParaRPr>
          </a:p>
        </p:txBody>
      </p:sp>
      <p:pic>
        <p:nvPicPr>
          <p:cNvPr id="20" name="object 3">
            <a:extLst>
              <a:ext uri="{FF2B5EF4-FFF2-40B4-BE49-F238E27FC236}">
                <a16:creationId xmlns:a16="http://schemas.microsoft.com/office/drawing/2014/main" id="{32196FFA-BF7F-4F37-B77F-47FF5F892D31}"/>
              </a:ext>
            </a:extLst>
          </p:cNvPr>
          <p:cNvPicPr/>
          <p:nvPr/>
        </p:nvPicPr>
        <p:blipFill>
          <a:blip r:embed="rId3" cstate="print"/>
          <a:stretch>
            <a:fillRect/>
          </a:stretch>
        </p:blipFill>
        <p:spPr>
          <a:xfrm>
            <a:off x="7808955" y="1825834"/>
            <a:ext cx="3297003" cy="1351900"/>
          </a:xfrm>
          <a:prstGeom prst="rect">
            <a:avLst/>
          </a:prstGeom>
        </p:spPr>
      </p:pic>
      <p:sp>
        <p:nvSpPr>
          <p:cNvPr id="21" name="object 9">
            <a:extLst>
              <a:ext uri="{FF2B5EF4-FFF2-40B4-BE49-F238E27FC236}">
                <a16:creationId xmlns:a16="http://schemas.microsoft.com/office/drawing/2014/main" id="{EC746237-9111-4BC4-AD98-CF814BCEAE13}"/>
              </a:ext>
            </a:extLst>
          </p:cNvPr>
          <p:cNvSpPr txBox="1"/>
          <p:nvPr/>
        </p:nvSpPr>
        <p:spPr>
          <a:xfrm>
            <a:off x="8404337" y="1316980"/>
            <a:ext cx="1257300" cy="170815"/>
          </a:xfrm>
          <a:prstGeom prst="rect">
            <a:avLst/>
          </a:prstGeom>
        </p:spPr>
        <p:txBody>
          <a:bodyPr vert="horz" wrap="square" lIns="0" tIns="12700" rIns="0" bIns="0" rtlCol="0">
            <a:spAutoFit/>
          </a:bodyPr>
          <a:lstStyle/>
          <a:p>
            <a:pPr marL="12700">
              <a:lnSpc>
                <a:spcPct val="100000"/>
              </a:lnSpc>
              <a:spcBef>
                <a:spcPts val="100"/>
              </a:spcBef>
            </a:pPr>
            <a:r>
              <a:rPr sz="950" b="1" dirty="0">
                <a:solidFill>
                  <a:srgbClr val="4F4D52"/>
                </a:solidFill>
                <a:latin typeface="Arial"/>
                <a:cs typeface="Arial"/>
              </a:rPr>
              <a:t>Ma</a:t>
            </a:r>
            <a:r>
              <a:rPr sz="950" b="1" dirty="0">
                <a:solidFill>
                  <a:srgbClr val="6B6772"/>
                </a:solidFill>
                <a:latin typeface="Arial"/>
                <a:cs typeface="Arial"/>
              </a:rPr>
              <a:t>j</a:t>
            </a:r>
            <a:r>
              <a:rPr sz="950" b="1" dirty="0">
                <a:solidFill>
                  <a:srgbClr val="4F4D52"/>
                </a:solidFill>
                <a:latin typeface="Arial"/>
                <a:cs typeface="Arial"/>
              </a:rPr>
              <a:t>or</a:t>
            </a:r>
            <a:r>
              <a:rPr sz="950" b="1" spc="-50" dirty="0">
                <a:solidFill>
                  <a:srgbClr val="4F4D52"/>
                </a:solidFill>
                <a:latin typeface="Arial"/>
                <a:cs typeface="Arial"/>
              </a:rPr>
              <a:t> </a:t>
            </a:r>
            <a:r>
              <a:rPr sz="950" b="1" spc="-40" dirty="0">
                <a:solidFill>
                  <a:srgbClr val="6B6772"/>
                </a:solidFill>
                <a:latin typeface="Arial"/>
                <a:cs typeface="Arial"/>
              </a:rPr>
              <a:t>T</a:t>
            </a:r>
            <a:r>
              <a:rPr sz="950" b="1" spc="-40" dirty="0">
                <a:solidFill>
                  <a:srgbClr val="4F4D52"/>
                </a:solidFill>
                <a:latin typeface="Arial"/>
                <a:cs typeface="Arial"/>
              </a:rPr>
              <a:t>op</a:t>
            </a:r>
            <a:r>
              <a:rPr sz="950" b="1" spc="-40" dirty="0">
                <a:solidFill>
                  <a:srgbClr val="6B6772"/>
                </a:solidFill>
                <a:latin typeface="Arial"/>
                <a:cs typeface="Arial"/>
              </a:rPr>
              <a:t>i\csJTh</a:t>
            </a:r>
            <a:r>
              <a:rPr sz="950" b="1" spc="-40" dirty="0">
                <a:solidFill>
                  <a:srgbClr val="4F4D52"/>
                </a:solidFill>
                <a:latin typeface="Arial"/>
                <a:cs typeface="Arial"/>
              </a:rPr>
              <a:t>emes</a:t>
            </a:r>
            <a:endParaRPr sz="950">
              <a:latin typeface="Arial"/>
              <a:cs typeface="Arial"/>
            </a:endParaRPr>
          </a:p>
        </p:txBody>
      </p:sp>
      <p:sp>
        <p:nvSpPr>
          <p:cNvPr id="22" name="object 10">
            <a:extLst>
              <a:ext uri="{FF2B5EF4-FFF2-40B4-BE49-F238E27FC236}">
                <a16:creationId xmlns:a16="http://schemas.microsoft.com/office/drawing/2014/main" id="{2E51E205-10AB-4932-9275-0951BA74308A}"/>
              </a:ext>
            </a:extLst>
          </p:cNvPr>
          <p:cNvSpPr/>
          <p:nvPr/>
        </p:nvSpPr>
        <p:spPr>
          <a:xfrm>
            <a:off x="8474087" y="1716007"/>
            <a:ext cx="12700" cy="102870"/>
          </a:xfrm>
          <a:custGeom>
            <a:avLst/>
            <a:gdLst/>
            <a:ahLst/>
            <a:cxnLst/>
            <a:rect l="l" t="t" r="r" b="b"/>
            <a:pathLst>
              <a:path w="12700" h="102870">
                <a:moveTo>
                  <a:pt x="12211" y="102704"/>
                </a:moveTo>
                <a:lnTo>
                  <a:pt x="0" y="102704"/>
                </a:lnTo>
                <a:lnTo>
                  <a:pt x="0" y="0"/>
                </a:lnTo>
                <a:lnTo>
                  <a:pt x="12211" y="0"/>
                </a:lnTo>
                <a:lnTo>
                  <a:pt x="12211" y="102704"/>
                </a:lnTo>
                <a:close/>
              </a:path>
            </a:pathLst>
          </a:custGeom>
          <a:solidFill>
            <a:srgbClr val="EFEFED"/>
          </a:solidFill>
        </p:spPr>
        <p:txBody>
          <a:bodyPr wrap="square" lIns="0" tIns="0" rIns="0" bIns="0" rtlCol="0"/>
          <a:lstStyle/>
          <a:p>
            <a:endParaRPr/>
          </a:p>
        </p:txBody>
      </p:sp>
      <p:sp>
        <p:nvSpPr>
          <p:cNvPr id="23" name="object 11">
            <a:extLst>
              <a:ext uri="{FF2B5EF4-FFF2-40B4-BE49-F238E27FC236}">
                <a16:creationId xmlns:a16="http://schemas.microsoft.com/office/drawing/2014/main" id="{6887306C-9EC7-4C7A-8691-1779347F9060}"/>
              </a:ext>
            </a:extLst>
          </p:cNvPr>
          <p:cNvSpPr txBox="1"/>
          <p:nvPr/>
        </p:nvSpPr>
        <p:spPr>
          <a:xfrm>
            <a:off x="7778320" y="1561116"/>
            <a:ext cx="1154430" cy="263525"/>
          </a:xfrm>
          <a:prstGeom prst="rect">
            <a:avLst/>
          </a:prstGeom>
        </p:spPr>
        <p:txBody>
          <a:bodyPr vert="horz" wrap="square" lIns="0" tIns="32384" rIns="0" bIns="0" rtlCol="0">
            <a:spAutoFit/>
          </a:bodyPr>
          <a:lstStyle/>
          <a:p>
            <a:pPr marL="702310">
              <a:lnSpc>
                <a:spcPct val="100000"/>
              </a:lnSpc>
              <a:spcBef>
                <a:spcPts val="254"/>
              </a:spcBef>
            </a:pPr>
            <a:r>
              <a:rPr sz="650" spc="155" dirty="0">
                <a:solidFill>
                  <a:srgbClr val="9C9AA0"/>
                </a:solidFill>
                <a:latin typeface="Times New Roman"/>
                <a:cs typeface="Times New Roman"/>
              </a:rPr>
              <a:t>Olhe</a:t>
            </a:r>
            <a:r>
              <a:rPr sz="650" spc="-20" dirty="0">
                <a:solidFill>
                  <a:srgbClr val="9C9AA0"/>
                </a:solidFill>
                <a:latin typeface="Times New Roman"/>
                <a:cs typeface="Times New Roman"/>
              </a:rPr>
              <a:t> </a:t>
            </a:r>
            <a:r>
              <a:rPr sz="650" i="1" spc="45" dirty="0">
                <a:solidFill>
                  <a:srgbClr val="9C9AA0"/>
                </a:solidFill>
                <a:latin typeface="Times New Roman"/>
                <a:cs typeface="Times New Roman"/>
              </a:rPr>
              <a:t>1A"'</a:t>
            </a:r>
            <a:endParaRPr sz="650">
              <a:latin typeface="Times New Roman"/>
              <a:cs typeface="Times New Roman"/>
            </a:endParaRPr>
          </a:p>
          <a:p>
            <a:pPr marL="12700">
              <a:lnSpc>
                <a:spcPct val="100000"/>
              </a:lnSpc>
              <a:spcBef>
                <a:spcPts val="160"/>
              </a:spcBef>
            </a:pPr>
            <a:r>
              <a:rPr sz="600" spc="-20" dirty="0">
                <a:solidFill>
                  <a:srgbClr val="9C9AA0"/>
                </a:solidFill>
                <a:latin typeface="Times New Roman"/>
                <a:cs typeface="Times New Roman"/>
              </a:rPr>
              <a:t>c;i,nleaJ</a:t>
            </a:r>
            <a:r>
              <a:rPr sz="600" spc="150" dirty="0">
                <a:solidFill>
                  <a:srgbClr val="9C9AA0"/>
                </a:solidFill>
                <a:latin typeface="Times New Roman"/>
                <a:cs typeface="Times New Roman"/>
              </a:rPr>
              <a:t> </a:t>
            </a:r>
            <a:r>
              <a:rPr sz="600" spc="-45" dirty="0">
                <a:solidFill>
                  <a:srgbClr val="878589"/>
                </a:solidFill>
                <a:latin typeface="Times New Roman"/>
                <a:cs typeface="Times New Roman"/>
              </a:rPr>
              <a:t>i.lllll,lQtlme&lt;11</a:t>
            </a:r>
            <a:r>
              <a:rPr sz="600" spc="-45" dirty="0">
                <a:solidFill>
                  <a:srgbClr val="BFC3D4"/>
                </a:solidFill>
                <a:latin typeface="Times New Roman"/>
                <a:cs typeface="Times New Roman"/>
              </a:rPr>
              <a:t>:</a:t>
            </a:r>
            <a:r>
              <a:rPr sz="600" spc="25" dirty="0">
                <a:solidFill>
                  <a:srgbClr val="BFC3D4"/>
                </a:solidFill>
                <a:latin typeface="Times New Roman"/>
                <a:cs typeface="Times New Roman"/>
              </a:rPr>
              <a:t> </a:t>
            </a:r>
            <a:r>
              <a:rPr sz="650" spc="-10" dirty="0">
                <a:solidFill>
                  <a:srgbClr val="878589"/>
                </a:solidFill>
                <a:latin typeface="Times New Roman"/>
                <a:cs typeface="Times New Roman"/>
              </a:rPr>
              <a:t>2,7&lt;11&gt;</a:t>
            </a:r>
            <a:r>
              <a:rPr sz="650" spc="-10" dirty="0">
                <a:solidFill>
                  <a:srgbClr val="FFA393"/>
                </a:solidFill>
                <a:latin typeface="Times New Roman"/>
                <a:cs typeface="Times New Roman"/>
              </a:rPr>
              <a:t>,</a:t>
            </a:r>
            <a:endParaRPr sz="650">
              <a:latin typeface="Times New Roman"/>
              <a:cs typeface="Times New Roman"/>
            </a:endParaRPr>
          </a:p>
        </p:txBody>
      </p:sp>
      <p:sp>
        <p:nvSpPr>
          <p:cNvPr id="24" name="object 12">
            <a:extLst>
              <a:ext uri="{FF2B5EF4-FFF2-40B4-BE49-F238E27FC236}">
                <a16:creationId xmlns:a16="http://schemas.microsoft.com/office/drawing/2014/main" id="{8FC42CFB-56FC-41A9-9B4C-CF13B84E8217}"/>
              </a:ext>
            </a:extLst>
          </p:cNvPr>
          <p:cNvSpPr txBox="1"/>
          <p:nvPr/>
        </p:nvSpPr>
        <p:spPr>
          <a:xfrm>
            <a:off x="8763443" y="1835004"/>
            <a:ext cx="41910" cy="102235"/>
          </a:xfrm>
          <a:prstGeom prst="rect">
            <a:avLst/>
          </a:prstGeom>
        </p:spPr>
        <p:txBody>
          <a:bodyPr vert="horz" wrap="square" lIns="0" tIns="12700" rIns="0" bIns="0" rtlCol="0">
            <a:spAutoFit/>
          </a:bodyPr>
          <a:lstStyle/>
          <a:p>
            <a:pPr marL="12700">
              <a:lnSpc>
                <a:spcPct val="100000"/>
              </a:lnSpc>
              <a:spcBef>
                <a:spcPts val="100"/>
              </a:spcBef>
            </a:pPr>
            <a:r>
              <a:rPr sz="500" spc="-15" dirty="0">
                <a:solidFill>
                  <a:srgbClr val="FFA393"/>
                </a:solidFill>
                <a:latin typeface="Times New Roman"/>
                <a:cs typeface="Times New Roman"/>
              </a:rPr>
              <a:t>\</a:t>
            </a:r>
            <a:endParaRPr sz="500">
              <a:latin typeface="Times New Roman"/>
              <a:cs typeface="Times New Roman"/>
            </a:endParaRPr>
          </a:p>
        </p:txBody>
      </p:sp>
      <p:sp>
        <p:nvSpPr>
          <p:cNvPr id="25" name="object 13">
            <a:extLst>
              <a:ext uri="{FF2B5EF4-FFF2-40B4-BE49-F238E27FC236}">
                <a16:creationId xmlns:a16="http://schemas.microsoft.com/office/drawing/2014/main" id="{6D3D64FA-88BC-45ED-8288-7A7A9C94BF2C}"/>
              </a:ext>
            </a:extLst>
          </p:cNvPr>
          <p:cNvSpPr/>
          <p:nvPr/>
        </p:nvSpPr>
        <p:spPr>
          <a:xfrm>
            <a:off x="8304935" y="1955861"/>
            <a:ext cx="12700" cy="109855"/>
          </a:xfrm>
          <a:custGeom>
            <a:avLst/>
            <a:gdLst/>
            <a:ahLst/>
            <a:cxnLst/>
            <a:rect l="l" t="t" r="r" b="b"/>
            <a:pathLst>
              <a:path w="12700" h="109854">
                <a:moveTo>
                  <a:pt x="12211" y="109260"/>
                </a:moveTo>
                <a:lnTo>
                  <a:pt x="0" y="109260"/>
                </a:lnTo>
                <a:lnTo>
                  <a:pt x="0" y="0"/>
                </a:lnTo>
                <a:lnTo>
                  <a:pt x="12211" y="0"/>
                </a:lnTo>
                <a:lnTo>
                  <a:pt x="12211" y="109260"/>
                </a:lnTo>
                <a:close/>
              </a:path>
            </a:pathLst>
          </a:custGeom>
          <a:solidFill>
            <a:srgbClr val="EFEFED"/>
          </a:solidFill>
        </p:spPr>
        <p:txBody>
          <a:bodyPr wrap="square" lIns="0" tIns="0" rIns="0" bIns="0" rtlCol="0"/>
          <a:lstStyle/>
          <a:p>
            <a:endParaRPr/>
          </a:p>
        </p:txBody>
      </p:sp>
      <p:sp>
        <p:nvSpPr>
          <p:cNvPr id="26" name="object 14">
            <a:extLst>
              <a:ext uri="{FF2B5EF4-FFF2-40B4-BE49-F238E27FC236}">
                <a16:creationId xmlns:a16="http://schemas.microsoft.com/office/drawing/2014/main" id="{78BE2F74-30BF-4857-9BE3-D436B34DF42E}"/>
              </a:ext>
            </a:extLst>
          </p:cNvPr>
          <p:cNvSpPr/>
          <p:nvPr/>
        </p:nvSpPr>
        <p:spPr>
          <a:xfrm>
            <a:off x="8619242" y="2049185"/>
            <a:ext cx="62865" cy="0"/>
          </a:xfrm>
          <a:custGeom>
            <a:avLst/>
            <a:gdLst/>
            <a:ahLst/>
            <a:cxnLst/>
            <a:rect l="l" t="t" r="r" b="b"/>
            <a:pathLst>
              <a:path w="62864">
                <a:moveTo>
                  <a:pt x="0" y="0"/>
                </a:moveTo>
                <a:lnTo>
                  <a:pt x="62818" y="0"/>
                </a:lnTo>
              </a:path>
            </a:pathLst>
          </a:custGeom>
          <a:ln w="4808">
            <a:solidFill>
              <a:srgbClr val="81C7F5"/>
            </a:solidFill>
          </a:ln>
        </p:spPr>
        <p:txBody>
          <a:bodyPr wrap="square" lIns="0" tIns="0" rIns="0" bIns="0" rtlCol="0"/>
          <a:lstStyle/>
          <a:p>
            <a:endParaRPr/>
          </a:p>
        </p:txBody>
      </p:sp>
      <p:sp>
        <p:nvSpPr>
          <p:cNvPr id="27" name="object 15">
            <a:extLst>
              <a:ext uri="{FF2B5EF4-FFF2-40B4-BE49-F238E27FC236}">
                <a16:creationId xmlns:a16="http://schemas.microsoft.com/office/drawing/2014/main" id="{FB598CB0-C02A-47A3-B240-DAD89684B1EB}"/>
              </a:ext>
            </a:extLst>
          </p:cNvPr>
          <p:cNvSpPr txBox="1"/>
          <p:nvPr/>
        </p:nvSpPr>
        <p:spPr>
          <a:xfrm>
            <a:off x="6897694" y="1804415"/>
            <a:ext cx="1734820" cy="394335"/>
          </a:xfrm>
          <a:prstGeom prst="rect">
            <a:avLst/>
          </a:prstGeom>
        </p:spPr>
        <p:txBody>
          <a:bodyPr vert="horz" wrap="square" lIns="0" tIns="30480" rIns="0" bIns="0" rtlCol="0">
            <a:spAutoFit/>
          </a:bodyPr>
          <a:lstStyle/>
          <a:p>
            <a:pPr marL="948055">
              <a:lnSpc>
                <a:spcPct val="100000"/>
              </a:lnSpc>
              <a:spcBef>
                <a:spcPts val="240"/>
              </a:spcBef>
            </a:pPr>
            <a:r>
              <a:rPr sz="600" b="1" dirty="0">
                <a:solidFill>
                  <a:srgbClr val="9C9AA0"/>
                </a:solidFill>
                <a:latin typeface="Arial"/>
                <a:cs typeface="Arial"/>
              </a:rPr>
              <a:t>P&lt;lns</a:t>
            </a:r>
            <a:r>
              <a:rPr sz="600" b="1" spc="-70" dirty="0">
                <a:solidFill>
                  <a:srgbClr val="9C9AA0"/>
                </a:solidFill>
                <a:latin typeface="Arial"/>
                <a:cs typeface="Arial"/>
              </a:rPr>
              <a:t> </a:t>
            </a:r>
            <a:r>
              <a:rPr sz="600" dirty="0">
                <a:solidFill>
                  <a:srgbClr val="878589"/>
                </a:solidFill>
                <a:latin typeface="Arial"/>
                <a:cs typeface="Arial"/>
              </a:rPr>
              <a:t>cf </a:t>
            </a:r>
            <a:r>
              <a:rPr sz="600" spc="-25" dirty="0">
                <a:solidFill>
                  <a:srgbClr val="878589"/>
                </a:solidFill>
                <a:latin typeface="Times New Roman"/>
                <a:cs typeface="Times New Roman"/>
              </a:rPr>
              <a:t>EnlrJI:</a:t>
            </a:r>
            <a:r>
              <a:rPr sz="600" spc="15" dirty="0">
                <a:solidFill>
                  <a:srgbClr val="878589"/>
                </a:solidFill>
                <a:latin typeface="Times New Roman"/>
                <a:cs typeface="Times New Roman"/>
              </a:rPr>
              <a:t> </a:t>
            </a:r>
            <a:r>
              <a:rPr sz="500" b="1" dirty="0">
                <a:solidFill>
                  <a:srgbClr val="878589"/>
                </a:solidFill>
                <a:latin typeface="Arial"/>
                <a:cs typeface="Arial"/>
              </a:rPr>
              <a:t>2.9</a:t>
            </a:r>
            <a:r>
              <a:rPr sz="500" b="1" spc="120" dirty="0">
                <a:solidFill>
                  <a:srgbClr val="878589"/>
                </a:solidFill>
                <a:latin typeface="Arial"/>
                <a:cs typeface="Arial"/>
              </a:rPr>
              <a:t> </a:t>
            </a:r>
            <a:r>
              <a:rPr sz="500" spc="-50" dirty="0">
                <a:solidFill>
                  <a:srgbClr val="9C9AA0"/>
                </a:solidFill>
                <a:latin typeface="Times New Roman"/>
                <a:cs typeface="Times New Roman"/>
              </a:rPr>
              <a:t>%</a:t>
            </a:r>
            <a:endParaRPr sz="500">
              <a:latin typeface="Times New Roman"/>
              <a:cs typeface="Times New Roman"/>
            </a:endParaRPr>
          </a:p>
          <a:p>
            <a:pPr marR="5080" algn="r">
              <a:lnSpc>
                <a:spcPct val="100000"/>
              </a:lnSpc>
              <a:spcBef>
                <a:spcPts val="165"/>
              </a:spcBef>
            </a:pPr>
            <a:r>
              <a:rPr sz="700" spc="-95" dirty="0">
                <a:solidFill>
                  <a:srgbClr val="9C9AA0"/>
                </a:solidFill>
                <a:latin typeface="Arial"/>
                <a:cs typeface="Arial"/>
              </a:rPr>
              <a:t>Slal!!me&lt;JI</a:t>
            </a:r>
            <a:r>
              <a:rPr sz="700" spc="5" dirty="0">
                <a:solidFill>
                  <a:srgbClr val="9C9AA0"/>
                </a:solidFill>
                <a:latin typeface="Arial"/>
                <a:cs typeface="Arial"/>
              </a:rPr>
              <a:t> </a:t>
            </a:r>
            <a:r>
              <a:rPr sz="700" spc="-45" dirty="0">
                <a:solidFill>
                  <a:srgbClr val="9C9AA0"/>
                </a:solidFill>
                <a:latin typeface="Arial"/>
                <a:cs typeface="Arial"/>
              </a:rPr>
              <a:t>or</a:t>
            </a:r>
            <a:r>
              <a:rPr sz="700" spc="-15" dirty="0">
                <a:solidFill>
                  <a:srgbClr val="9C9AA0"/>
                </a:solidFill>
                <a:latin typeface="Arial"/>
                <a:cs typeface="Arial"/>
              </a:rPr>
              <a:t> </a:t>
            </a:r>
            <a:r>
              <a:rPr sz="600" spc="-20" dirty="0">
                <a:solidFill>
                  <a:srgbClr val="9C9AA0"/>
                </a:solidFill>
                <a:latin typeface="Arial"/>
                <a:cs typeface="Arial"/>
              </a:rPr>
              <a:t>tHR</a:t>
            </a:r>
            <a:r>
              <a:rPr sz="600" spc="-55" dirty="0">
                <a:solidFill>
                  <a:srgbClr val="9C9AA0"/>
                </a:solidFill>
                <a:latin typeface="Arial"/>
                <a:cs typeface="Arial"/>
              </a:rPr>
              <a:t> </a:t>
            </a:r>
            <a:r>
              <a:rPr sz="700" b="1" spc="-114" dirty="0">
                <a:solidFill>
                  <a:srgbClr val="9C9AA0"/>
                </a:solidFill>
                <a:latin typeface="Arial"/>
                <a:cs typeface="Arial"/>
              </a:rPr>
              <a:t>EIYK!rgellC'l'</a:t>
            </a:r>
            <a:r>
              <a:rPr sz="700" b="1" spc="-70" dirty="0">
                <a:solidFill>
                  <a:srgbClr val="9C9AA0"/>
                </a:solidFill>
                <a:latin typeface="Arial"/>
                <a:cs typeface="Arial"/>
              </a:rPr>
              <a:t> </a:t>
            </a:r>
            <a:r>
              <a:rPr sz="600" b="1" spc="-55" dirty="0">
                <a:solidFill>
                  <a:srgbClr val="9C9AA0"/>
                </a:solidFill>
                <a:latin typeface="Arial"/>
                <a:cs typeface="Arial"/>
              </a:rPr>
              <a:t>COlt"l'nm!!!.</a:t>
            </a:r>
            <a:r>
              <a:rPr sz="600" b="1" spc="165" dirty="0">
                <a:solidFill>
                  <a:srgbClr val="9C9AA0"/>
                </a:solidFill>
                <a:latin typeface="Arial"/>
                <a:cs typeface="Arial"/>
              </a:rPr>
              <a:t> </a:t>
            </a:r>
            <a:r>
              <a:rPr sz="600" b="1" dirty="0">
                <a:solidFill>
                  <a:srgbClr val="9C9AA0"/>
                </a:solidFill>
                <a:latin typeface="Arial"/>
                <a:cs typeface="Arial"/>
              </a:rPr>
              <a:t>3</a:t>
            </a:r>
            <a:r>
              <a:rPr sz="600" b="1" dirty="0">
                <a:solidFill>
                  <a:srgbClr val="CFD3D3"/>
                </a:solidFill>
                <a:latin typeface="Arial"/>
                <a:cs typeface="Arial"/>
              </a:rPr>
              <a:t>.</a:t>
            </a:r>
            <a:r>
              <a:rPr sz="600" b="1" dirty="0">
                <a:solidFill>
                  <a:srgbClr val="9C9AA0"/>
                </a:solidFill>
                <a:latin typeface="Arial"/>
                <a:cs typeface="Arial"/>
              </a:rPr>
              <a:t>71'1</a:t>
            </a:r>
            <a:r>
              <a:rPr sz="600" dirty="0">
                <a:solidFill>
                  <a:srgbClr val="82C8F6"/>
                </a:solidFill>
                <a:latin typeface="Arial"/>
                <a:cs typeface="Arial"/>
              </a:rPr>
              <a:t>-</a:t>
            </a:r>
            <a:r>
              <a:rPr sz="600" spc="-60" dirty="0">
                <a:solidFill>
                  <a:srgbClr val="82C8F6"/>
                </a:solidFill>
                <a:latin typeface="Arial"/>
                <a:cs typeface="Arial"/>
              </a:rPr>
              <a:t>---</a:t>
            </a:r>
            <a:r>
              <a:rPr sz="600" spc="-20" dirty="0">
                <a:solidFill>
                  <a:srgbClr val="82C8F6"/>
                </a:solidFill>
                <a:latin typeface="Arial"/>
                <a:cs typeface="Arial"/>
              </a:rPr>
              <a:t>....</a:t>
            </a:r>
            <a:endParaRPr sz="600">
              <a:latin typeface="Arial"/>
              <a:cs typeface="Arial"/>
            </a:endParaRPr>
          </a:p>
          <a:p>
            <a:pPr marR="15875" algn="r">
              <a:lnSpc>
                <a:spcPct val="100000"/>
              </a:lnSpc>
              <a:spcBef>
                <a:spcPts val="315"/>
              </a:spcBef>
            </a:pPr>
            <a:r>
              <a:rPr sz="600" b="1" spc="-40" dirty="0">
                <a:solidFill>
                  <a:srgbClr val="9C9AA0"/>
                </a:solidFill>
                <a:latin typeface="Arial"/>
                <a:cs typeface="Arial"/>
              </a:rPr>
              <a:t>?ri!pa,i!tr!e!&lt;!I..</a:t>
            </a:r>
            <a:r>
              <a:rPr sz="600" b="1" spc="45" dirty="0">
                <a:solidFill>
                  <a:srgbClr val="9C9AA0"/>
                </a:solidFill>
                <a:latin typeface="Arial"/>
                <a:cs typeface="Arial"/>
              </a:rPr>
              <a:t> </a:t>
            </a:r>
            <a:r>
              <a:rPr sz="550" spc="-35" dirty="0">
                <a:solidFill>
                  <a:srgbClr val="9C9AA0"/>
                </a:solidFill>
                <a:latin typeface="Arial"/>
                <a:cs typeface="Arial"/>
              </a:rPr>
              <a:t>-</a:t>
            </a:r>
            <a:r>
              <a:rPr sz="550" dirty="0">
                <a:solidFill>
                  <a:srgbClr val="9C9AA0"/>
                </a:solidFill>
                <a:latin typeface="Arial"/>
                <a:cs typeface="Arial"/>
              </a:rPr>
              <a:t>9</a:t>
            </a:r>
            <a:r>
              <a:rPr sz="550" spc="280" dirty="0">
                <a:solidFill>
                  <a:srgbClr val="9C9AA0"/>
                </a:solidFill>
                <a:latin typeface="Arial"/>
                <a:cs typeface="Arial"/>
              </a:rPr>
              <a:t> </a:t>
            </a:r>
            <a:r>
              <a:rPr sz="600" b="1" spc="-70" dirty="0">
                <a:solidFill>
                  <a:srgbClr val="9C9AA0"/>
                </a:solidFill>
                <a:latin typeface="Arial"/>
                <a:cs typeface="Arial"/>
              </a:rPr>
              <a:t>91</a:t>
            </a:r>
            <a:r>
              <a:rPr sz="600" b="1" spc="15" dirty="0">
                <a:solidFill>
                  <a:srgbClr val="9C9AA0"/>
                </a:solidFill>
                <a:latin typeface="Arial"/>
                <a:cs typeface="Arial"/>
              </a:rPr>
              <a:t> </a:t>
            </a:r>
            <a:r>
              <a:rPr sz="600" spc="-25" dirty="0">
                <a:solidFill>
                  <a:srgbClr val="FD8ECF"/>
                </a:solidFill>
                <a:latin typeface="Arial"/>
                <a:cs typeface="Arial"/>
              </a:rPr>
              <a:t>-</a:t>
            </a:r>
            <a:r>
              <a:rPr sz="600" spc="-10" dirty="0">
                <a:solidFill>
                  <a:srgbClr val="FD8ECF"/>
                </a:solidFill>
                <a:latin typeface="Arial"/>
                <a:cs typeface="Arial"/>
              </a:rPr>
              <a:t>......._</a:t>
            </a:r>
            <a:endParaRPr sz="600">
              <a:latin typeface="Arial"/>
              <a:cs typeface="Arial"/>
            </a:endParaRPr>
          </a:p>
        </p:txBody>
      </p:sp>
      <p:sp>
        <p:nvSpPr>
          <p:cNvPr id="28" name="object 16">
            <a:extLst>
              <a:ext uri="{FF2B5EF4-FFF2-40B4-BE49-F238E27FC236}">
                <a16:creationId xmlns:a16="http://schemas.microsoft.com/office/drawing/2014/main" id="{1F61D5BD-BD9E-479A-B4F8-DFDB5A5893C8}"/>
              </a:ext>
            </a:extLst>
          </p:cNvPr>
          <p:cNvSpPr/>
          <p:nvPr/>
        </p:nvSpPr>
        <p:spPr>
          <a:xfrm>
            <a:off x="8119323" y="2388593"/>
            <a:ext cx="9525" cy="114935"/>
          </a:xfrm>
          <a:custGeom>
            <a:avLst/>
            <a:gdLst/>
            <a:ahLst/>
            <a:cxnLst/>
            <a:rect l="l" t="t" r="r" b="b"/>
            <a:pathLst>
              <a:path w="9525" h="114935">
                <a:moveTo>
                  <a:pt x="9158" y="114329"/>
                </a:moveTo>
                <a:lnTo>
                  <a:pt x="0" y="114329"/>
                </a:lnTo>
                <a:lnTo>
                  <a:pt x="0" y="0"/>
                </a:lnTo>
                <a:lnTo>
                  <a:pt x="9158" y="0"/>
                </a:lnTo>
                <a:lnTo>
                  <a:pt x="9158" y="114329"/>
                </a:lnTo>
                <a:close/>
              </a:path>
            </a:pathLst>
          </a:custGeom>
          <a:solidFill>
            <a:srgbClr val="EFEFED"/>
          </a:solidFill>
        </p:spPr>
        <p:txBody>
          <a:bodyPr wrap="square" lIns="0" tIns="0" rIns="0" bIns="0" rtlCol="0"/>
          <a:lstStyle/>
          <a:p>
            <a:endParaRPr/>
          </a:p>
        </p:txBody>
      </p:sp>
      <p:sp>
        <p:nvSpPr>
          <p:cNvPr id="29" name="object 17">
            <a:extLst>
              <a:ext uri="{FF2B5EF4-FFF2-40B4-BE49-F238E27FC236}">
                <a16:creationId xmlns:a16="http://schemas.microsoft.com/office/drawing/2014/main" id="{DBCE2948-B765-4DFF-A85C-2027777AA2CD}"/>
              </a:ext>
            </a:extLst>
          </p:cNvPr>
          <p:cNvSpPr txBox="1"/>
          <p:nvPr/>
        </p:nvSpPr>
        <p:spPr>
          <a:xfrm>
            <a:off x="7742455" y="2380495"/>
            <a:ext cx="641350" cy="125095"/>
          </a:xfrm>
          <a:prstGeom prst="rect">
            <a:avLst/>
          </a:prstGeom>
        </p:spPr>
        <p:txBody>
          <a:bodyPr vert="horz" wrap="square" lIns="0" tIns="12700" rIns="0" bIns="0" rtlCol="0">
            <a:spAutoFit/>
          </a:bodyPr>
          <a:lstStyle/>
          <a:p>
            <a:pPr marL="12700">
              <a:lnSpc>
                <a:spcPct val="100000"/>
              </a:lnSpc>
              <a:spcBef>
                <a:spcPts val="100"/>
              </a:spcBef>
            </a:pPr>
            <a:r>
              <a:rPr sz="650" b="1" spc="-55" dirty="0">
                <a:solidFill>
                  <a:srgbClr val="9C9AA0"/>
                </a:solidFill>
                <a:latin typeface="Times New Roman"/>
                <a:cs typeface="Times New Roman"/>
              </a:rPr>
              <a:t>U,btl!{IIJll'l'</a:t>
            </a:r>
            <a:r>
              <a:rPr sz="650" b="1" spc="-55" dirty="0">
                <a:solidFill>
                  <a:srgbClr val="A3B1C1"/>
                </a:solidFill>
                <a:latin typeface="Times New Roman"/>
                <a:cs typeface="Times New Roman"/>
              </a:rPr>
              <a:t>.</a:t>
            </a:r>
            <a:r>
              <a:rPr sz="650" b="1" spc="-55" dirty="0">
                <a:solidFill>
                  <a:srgbClr val="9C9AA0"/>
                </a:solidFill>
                <a:latin typeface="Times New Roman"/>
                <a:cs typeface="Times New Roman"/>
              </a:rPr>
              <a:t>1.11191-</a:t>
            </a:r>
            <a:endParaRPr sz="650">
              <a:latin typeface="Times New Roman"/>
              <a:cs typeface="Times New Roman"/>
            </a:endParaRPr>
          </a:p>
        </p:txBody>
      </p:sp>
      <p:sp>
        <p:nvSpPr>
          <p:cNvPr id="30" name="object 18">
            <a:extLst>
              <a:ext uri="{FF2B5EF4-FFF2-40B4-BE49-F238E27FC236}">
                <a16:creationId xmlns:a16="http://schemas.microsoft.com/office/drawing/2014/main" id="{A845CAA8-23B4-425A-9271-FB6D0B6B049F}"/>
              </a:ext>
            </a:extLst>
          </p:cNvPr>
          <p:cNvSpPr txBox="1"/>
          <p:nvPr/>
        </p:nvSpPr>
        <p:spPr>
          <a:xfrm>
            <a:off x="10161664" y="2795524"/>
            <a:ext cx="406400" cy="125095"/>
          </a:xfrm>
          <a:prstGeom prst="rect">
            <a:avLst/>
          </a:prstGeom>
        </p:spPr>
        <p:txBody>
          <a:bodyPr vert="horz" wrap="square" lIns="0" tIns="12700" rIns="0" bIns="0" rtlCol="0">
            <a:spAutoFit/>
          </a:bodyPr>
          <a:lstStyle/>
          <a:p>
            <a:pPr marL="12700">
              <a:lnSpc>
                <a:spcPct val="100000"/>
              </a:lnSpc>
              <a:spcBef>
                <a:spcPts val="100"/>
              </a:spcBef>
            </a:pPr>
            <a:r>
              <a:rPr sz="650" dirty="0">
                <a:solidFill>
                  <a:srgbClr val="9C9AA0"/>
                </a:solidFill>
                <a:latin typeface="Times New Roman"/>
                <a:cs typeface="Times New Roman"/>
              </a:rPr>
              <a:t>nce.19.1</a:t>
            </a:r>
            <a:r>
              <a:rPr sz="650" spc="85" dirty="0">
                <a:solidFill>
                  <a:srgbClr val="9C9AA0"/>
                </a:solidFill>
                <a:latin typeface="Times New Roman"/>
                <a:cs typeface="Times New Roman"/>
              </a:rPr>
              <a:t> </a:t>
            </a:r>
            <a:r>
              <a:rPr sz="600" b="1" spc="-45" dirty="0">
                <a:solidFill>
                  <a:srgbClr val="9C9AA0"/>
                </a:solidFill>
                <a:latin typeface="Arial"/>
                <a:cs typeface="Arial"/>
              </a:rPr>
              <a:t>Ml</a:t>
            </a:r>
            <a:endParaRPr sz="600">
              <a:latin typeface="Arial"/>
              <a:cs typeface="Arial"/>
            </a:endParaRPr>
          </a:p>
        </p:txBody>
      </p:sp>
      <p:sp>
        <p:nvSpPr>
          <p:cNvPr id="31" name="object 19">
            <a:extLst>
              <a:ext uri="{FF2B5EF4-FFF2-40B4-BE49-F238E27FC236}">
                <a16:creationId xmlns:a16="http://schemas.microsoft.com/office/drawing/2014/main" id="{2FD0044F-9CE2-4D65-9A7D-BACDAEFD9546}"/>
              </a:ext>
            </a:extLst>
          </p:cNvPr>
          <p:cNvSpPr txBox="1"/>
          <p:nvPr/>
        </p:nvSpPr>
        <p:spPr>
          <a:xfrm>
            <a:off x="7156817" y="3143418"/>
            <a:ext cx="1335405" cy="125095"/>
          </a:xfrm>
          <a:prstGeom prst="rect">
            <a:avLst/>
          </a:prstGeom>
        </p:spPr>
        <p:txBody>
          <a:bodyPr vert="horz" wrap="square" lIns="0" tIns="12700" rIns="0" bIns="0" rtlCol="0">
            <a:spAutoFit/>
          </a:bodyPr>
          <a:lstStyle/>
          <a:p>
            <a:pPr marL="12700">
              <a:lnSpc>
                <a:spcPct val="100000"/>
              </a:lnSpc>
              <a:spcBef>
                <a:spcPts val="100"/>
              </a:spcBef>
            </a:pPr>
            <a:r>
              <a:rPr sz="650" dirty="0">
                <a:solidFill>
                  <a:srgbClr val="9C9AA0"/>
                </a:solidFill>
                <a:latin typeface="Times New Roman"/>
                <a:cs typeface="Times New Roman"/>
              </a:rPr>
              <a:t>Ri</a:t>
            </a:r>
            <a:r>
              <a:rPr sz="650" spc="195" dirty="0">
                <a:solidFill>
                  <a:srgbClr val="9C9AA0"/>
                </a:solidFill>
                <a:latin typeface="Times New Roman"/>
                <a:cs typeface="Times New Roman"/>
              </a:rPr>
              <a:t>  </a:t>
            </a:r>
            <a:r>
              <a:rPr sz="650" spc="-30" dirty="0">
                <a:solidFill>
                  <a:srgbClr val="9C9AA0"/>
                </a:solidFill>
                <a:latin typeface="Times New Roman"/>
                <a:cs typeface="Times New Roman"/>
              </a:rPr>
              <a:t>Coo:'muniliati:ins</a:t>
            </a:r>
            <a:r>
              <a:rPr sz="650" spc="5" dirty="0">
                <a:solidFill>
                  <a:srgbClr val="9C9AA0"/>
                </a:solidFill>
                <a:latin typeface="Times New Roman"/>
                <a:cs typeface="Times New Roman"/>
              </a:rPr>
              <a:t> </a:t>
            </a:r>
            <a:r>
              <a:rPr sz="550" dirty="0">
                <a:solidFill>
                  <a:srgbClr val="878589"/>
                </a:solidFill>
                <a:latin typeface="Times New Roman"/>
                <a:cs typeface="Times New Roman"/>
              </a:rPr>
              <a:t>ill</a:t>
            </a:r>
            <a:r>
              <a:rPr sz="550" spc="25" dirty="0">
                <a:solidFill>
                  <a:srgbClr val="878589"/>
                </a:solidFill>
                <a:latin typeface="Times New Roman"/>
                <a:cs typeface="Times New Roman"/>
              </a:rPr>
              <a:t> </a:t>
            </a:r>
            <a:r>
              <a:rPr sz="600" b="1" dirty="0">
                <a:solidFill>
                  <a:srgbClr val="9C9AA0"/>
                </a:solidFill>
                <a:latin typeface="Arial"/>
                <a:cs typeface="Arial"/>
              </a:rPr>
              <a:t>tl</a:t>
            </a:r>
            <a:r>
              <a:rPr sz="600" b="1" spc="-110" dirty="0">
                <a:solidFill>
                  <a:srgbClr val="9C9AA0"/>
                </a:solidFill>
                <a:latin typeface="Arial"/>
                <a:cs typeface="Arial"/>
              </a:rPr>
              <a:t> </a:t>
            </a:r>
            <a:r>
              <a:rPr sz="650" spc="-45" dirty="0">
                <a:solidFill>
                  <a:srgbClr val="9C9AA0"/>
                </a:solidFill>
                <a:latin typeface="Times New Roman"/>
                <a:cs typeface="Times New Roman"/>
              </a:rPr>
              <a:t>C0n'r11ur.ilj'</a:t>
            </a:r>
            <a:r>
              <a:rPr sz="650" spc="-20" dirty="0">
                <a:solidFill>
                  <a:srgbClr val="9C9AA0"/>
                </a:solidFill>
                <a:latin typeface="Times New Roman"/>
                <a:cs typeface="Times New Roman"/>
              </a:rPr>
              <a:t> </a:t>
            </a:r>
            <a:r>
              <a:rPr sz="650" spc="-40" dirty="0">
                <a:solidFill>
                  <a:srgbClr val="878589"/>
                </a:solidFill>
                <a:latin typeface="Times New Roman"/>
                <a:cs typeface="Times New Roman"/>
              </a:rPr>
              <a:t>•</a:t>
            </a:r>
            <a:r>
              <a:rPr sz="650" spc="-20" dirty="0">
                <a:solidFill>
                  <a:srgbClr val="878589"/>
                </a:solidFill>
                <a:latin typeface="Times New Roman"/>
                <a:cs typeface="Times New Roman"/>
              </a:rPr>
              <a:t> </a:t>
            </a:r>
            <a:r>
              <a:rPr sz="650" spc="-50" dirty="0">
                <a:solidFill>
                  <a:srgbClr val="878589"/>
                </a:solidFill>
                <a:latin typeface="Times New Roman"/>
                <a:cs typeface="Times New Roman"/>
              </a:rPr>
              <a:t>•</a:t>
            </a:r>
            <a:endParaRPr sz="650">
              <a:latin typeface="Times New Roman"/>
              <a:cs typeface="Times New Roman"/>
            </a:endParaRPr>
          </a:p>
        </p:txBody>
      </p:sp>
      <p:sp>
        <p:nvSpPr>
          <p:cNvPr id="32" name="object 20">
            <a:extLst>
              <a:ext uri="{FF2B5EF4-FFF2-40B4-BE49-F238E27FC236}">
                <a16:creationId xmlns:a16="http://schemas.microsoft.com/office/drawing/2014/main" id="{A3CE9FD2-D88F-4B6E-AE22-86E2DE9A5423}"/>
              </a:ext>
            </a:extLst>
          </p:cNvPr>
          <p:cNvSpPr txBox="1"/>
          <p:nvPr/>
        </p:nvSpPr>
        <p:spPr>
          <a:xfrm>
            <a:off x="8780554" y="3149776"/>
            <a:ext cx="315595" cy="117475"/>
          </a:xfrm>
          <a:prstGeom prst="rect">
            <a:avLst/>
          </a:prstGeom>
        </p:spPr>
        <p:txBody>
          <a:bodyPr vert="horz" wrap="square" lIns="0" tIns="12700" rIns="0" bIns="0" rtlCol="0">
            <a:spAutoFit/>
          </a:bodyPr>
          <a:lstStyle/>
          <a:p>
            <a:pPr marL="12700">
              <a:lnSpc>
                <a:spcPct val="100000"/>
              </a:lnSpc>
              <a:spcBef>
                <a:spcPts val="100"/>
              </a:spcBef>
            </a:pPr>
            <a:r>
              <a:rPr sz="550" dirty="0">
                <a:solidFill>
                  <a:srgbClr val="878589"/>
                </a:solidFill>
                <a:latin typeface="Times New Roman"/>
                <a:cs typeface="Times New Roman"/>
              </a:rPr>
              <a:t>I:</a:t>
            </a:r>
            <a:r>
              <a:rPr sz="550" spc="-35" dirty="0">
                <a:solidFill>
                  <a:srgbClr val="878589"/>
                </a:solidFill>
                <a:latin typeface="Times New Roman"/>
                <a:cs typeface="Times New Roman"/>
              </a:rPr>
              <a:t> </a:t>
            </a:r>
            <a:r>
              <a:rPr sz="600" b="1" spc="-10" dirty="0">
                <a:solidFill>
                  <a:srgbClr val="9C9AA0"/>
                </a:solidFill>
                <a:latin typeface="Arial"/>
                <a:cs typeface="Arial"/>
              </a:rPr>
              <a:t>13.4</a:t>
            </a:r>
            <a:r>
              <a:rPr sz="600" b="1" spc="-5" dirty="0">
                <a:solidFill>
                  <a:srgbClr val="9C9AA0"/>
                </a:solidFill>
                <a:latin typeface="Arial"/>
                <a:cs typeface="Arial"/>
              </a:rPr>
              <a:t> </a:t>
            </a:r>
            <a:r>
              <a:rPr sz="600" b="1" spc="-25" dirty="0">
                <a:solidFill>
                  <a:srgbClr val="9C9AA0"/>
                </a:solidFill>
                <a:latin typeface="Arial"/>
                <a:cs typeface="Arial"/>
              </a:rPr>
              <a:t>l!i</a:t>
            </a:r>
            <a:endParaRPr sz="600">
              <a:latin typeface="Arial"/>
              <a:cs typeface="Arial"/>
            </a:endParaRPr>
          </a:p>
        </p:txBody>
      </p:sp>
      <p:pic>
        <p:nvPicPr>
          <p:cNvPr id="33" name="object 4">
            <a:extLst>
              <a:ext uri="{FF2B5EF4-FFF2-40B4-BE49-F238E27FC236}">
                <a16:creationId xmlns:a16="http://schemas.microsoft.com/office/drawing/2014/main" id="{855692D0-5D5E-4EF9-88A5-A5B17419DE79}"/>
              </a:ext>
            </a:extLst>
          </p:cNvPr>
          <p:cNvPicPr/>
          <p:nvPr/>
        </p:nvPicPr>
        <p:blipFill>
          <a:blip r:embed="rId4" cstate="print"/>
          <a:stretch>
            <a:fillRect/>
          </a:stretch>
        </p:blipFill>
        <p:spPr>
          <a:xfrm>
            <a:off x="7904382" y="4501676"/>
            <a:ext cx="3318373" cy="1608242"/>
          </a:xfrm>
          <a:prstGeom prst="rect">
            <a:avLst/>
          </a:prstGeom>
        </p:spPr>
      </p:pic>
      <p:sp>
        <p:nvSpPr>
          <p:cNvPr id="34" name="object 21">
            <a:extLst>
              <a:ext uri="{FF2B5EF4-FFF2-40B4-BE49-F238E27FC236}">
                <a16:creationId xmlns:a16="http://schemas.microsoft.com/office/drawing/2014/main" id="{EFA64C71-6DC2-496A-9B90-95FAEC11A2BD}"/>
              </a:ext>
            </a:extLst>
          </p:cNvPr>
          <p:cNvSpPr txBox="1"/>
          <p:nvPr/>
        </p:nvSpPr>
        <p:spPr>
          <a:xfrm>
            <a:off x="9130807" y="3808448"/>
            <a:ext cx="1219835" cy="208915"/>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4F4D52"/>
                </a:solidFill>
                <a:latin typeface="Arial"/>
                <a:cs typeface="Arial"/>
              </a:rPr>
              <a:t>Training</a:t>
            </a:r>
            <a:r>
              <a:rPr sz="1200" b="1" spc="370" dirty="0">
                <a:solidFill>
                  <a:srgbClr val="4F4D52"/>
                </a:solidFill>
                <a:latin typeface="Arial"/>
                <a:cs typeface="Arial"/>
              </a:rPr>
              <a:t> </a:t>
            </a:r>
            <a:r>
              <a:rPr sz="1200" b="1" spc="-10" dirty="0">
                <a:solidFill>
                  <a:srgbClr val="DDB580"/>
                </a:solidFill>
                <a:latin typeface="Arial"/>
                <a:cs typeface="Arial"/>
              </a:rPr>
              <a:t>I</a:t>
            </a:r>
            <a:r>
              <a:rPr sz="1200" b="1" spc="-10" dirty="0">
                <a:solidFill>
                  <a:srgbClr val="4F4D52"/>
                </a:solidFill>
                <a:latin typeface="Arial"/>
                <a:cs typeface="Arial"/>
              </a:rPr>
              <a:t>Needs</a:t>
            </a:r>
            <a:endParaRPr sz="1200">
              <a:latin typeface="Arial"/>
              <a:cs typeface="Arial"/>
            </a:endParaRPr>
          </a:p>
        </p:txBody>
      </p:sp>
      <p:sp>
        <p:nvSpPr>
          <p:cNvPr id="35" name="object 22">
            <a:extLst>
              <a:ext uri="{FF2B5EF4-FFF2-40B4-BE49-F238E27FC236}">
                <a16:creationId xmlns:a16="http://schemas.microsoft.com/office/drawing/2014/main" id="{EC5D39A9-0132-472F-A11C-D02D721306D5}"/>
              </a:ext>
            </a:extLst>
          </p:cNvPr>
          <p:cNvSpPr txBox="1"/>
          <p:nvPr/>
        </p:nvSpPr>
        <p:spPr>
          <a:xfrm>
            <a:off x="7800939" y="4139557"/>
            <a:ext cx="1867535" cy="386080"/>
          </a:xfrm>
          <a:prstGeom prst="rect">
            <a:avLst/>
          </a:prstGeom>
        </p:spPr>
        <p:txBody>
          <a:bodyPr vert="horz" wrap="square" lIns="0" tIns="55244" rIns="0" bIns="0" rtlCol="0">
            <a:spAutoFit/>
          </a:bodyPr>
          <a:lstStyle/>
          <a:p>
            <a:pPr marL="728980">
              <a:lnSpc>
                <a:spcPct val="100000"/>
              </a:lnSpc>
              <a:spcBef>
                <a:spcPts val="434"/>
              </a:spcBef>
            </a:pPr>
            <a:r>
              <a:rPr sz="900" spc="-40" dirty="0">
                <a:solidFill>
                  <a:srgbClr val="6B6772"/>
                </a:solidFill>
                <a:latin typeface="Arial"/>
                <a:cs typeface="Arial"/>
              </a:rPr>
              <a:t>P</a:t>
            </a:r>
            <a:r>
              <a:rPr sz="900" spc="-40" dirty="0">
                <a:solidFill>
                  <a:srgbClr val="484D77"/>
                </a:solidFill>
                <a:latin typeface="Arial"/>
                <a:cs typeface="Arial"/>
              </a:rPr>
              <a:t>r</a:t>
            </a:r>
            <a:r>
              <a:rPr sz="900" spc="-40" dirty="0">
                <a:solidFill>
                  <a:srgbClr val="4F4D52"/>
                </a:solidFill>
                <a:latin typeface="Arial"/>
                <a:cs typeface="Arial"/>
              </a:rPr>
              <a:t>e</a:t>
            </a:r>
            <a:r>
              <a:rPr sz="900" spc="-40" dirty="0">
                <a:solidFill>
                  <a:srgbClr val="6B6772"/>
                </a:solidFill>
                <a:latin typeface="Arial"/>
                <a:cs typeface="Arial"/>
              </a:rPr>
              <a:t>J)</a:t>
            </a:r>
            <a:r>
              <a:rPr sz="900" spc="-40" dirty="0">
                <a:solidFill>
                  <a:srgbClr val="4F4D52"/>
                </a:solidFill>
                <a:latin typeface="Arial"/>
                <a:cs typeface="Arial"/>
              </a:rPr>
              <a:t>a</a:t>
            </a:r>
            <a:r>
              <a:rPr sz="900" spc="-40" dirty="0">
                <a:solidFill>
                  <a:srgbClr val="484D77"/>
                </a:solidFill>
                <a:latin typeface="Arial"/>
                <a:cs typeface="Arial"/>
              </a:rPr>
              <a:t>r</a:t>
            </a:r>
            <a:r>
              <a:rPr sz="900" spc="-40" dirty="0">
                <a:solidFill>
                  <a:srgbClr val="4F4D52"/>
                </a:solidFill>
                <a:latin typeface="Arial"/>
                <a:cs typeface="Arial"/>
              </a:rPr>
              <a:t>e</a:t>
            </a:r>
            <a:r>
              <a:rPr sz="900" spc="-40" dirty="0">
                <a:solidFill>
                  <a:srgbClr val="6B6772"/>
                </a:solidFill>
                <a:latin typeface="Arial"/>
                <a:cs typeface="Arial"/>
              </a:rPr>
              <a:t>cl</a:t>
            </a:r>
            <a:r>
              <a:rPr sz="900" spc="-40" dirty="0">
                <a:solidFill>
                  <a:srgbClr val="6D3D42"/>
                </a:solidFill>
                <a:latin typeface="Arial"/>
                <a:cs typeface="Arial"/>
              </a:rPr>
              <a:t>n</a:t>
            </a:r>
            <a:r>
              <a:rPr sz="900" spc="-40" dirty="0">
                <a:solidFill>
                  <a:srgbClr val="4F4D52"/>
                </a:solidFill>
                <a:latin typeface="Arial"/>
                <a:cs typeface="Arial"/>
              </a:rPr>
              <a:t>e</a:t>
            </a:r>
            <a:r>
              <a:rPr sz="900" spc="-40" dirty="0">
                <a:solidFill>
                  <a:srgbClr val="6B6772"/>
                </a:solidFill>
                <a:latin typeface="Arial"/>
                <a:cs typeface="Arial"/>
              </a:rPr>
              <a:t>ss</a:t>
            </a:r>
            <a:r>
              <a:rPr sz="900" spc="-40" dirty="0">
                <a:solidFill>
                  <a:srgbClr val="82749E"/>
                </a:solidFill>
                <a:latin typeface="Arial"/>
                <a:cs typeface="Arial"/>
              </a:rPr>
              <a:t>:</a:t>
            </a:r>
            <a:r>
              <a:rPr sz="900" spc="-90" dirty="0">
                <a:solidFill>
                  <a:srgbClr val="82749E"/>
                </a:solidFill>
                <a:latin typeface="Arial"/>
                <a:cs typeface="Arial"/>
              </a:rPr>
              <a:t> </a:t>
            </a:r>
            <a:r>
              <a:rPr sz="900" dirty="0">
                <a:solidFill>
                  <a:srgbClr val="878589"/>
                </a:solidFill>
                <a:latin typeface="Arial"/>
                <a:cs typeface="Arial"/>
              </a:rPr>
              <a:t>5.</a:t>
            </a:r>
            <a:r>
              <a:rPr sz="900" dirty="0">
                <a:solidFill>
                  <a:srgbClr val="6B6772"/>
                </a:solidFill>
                <a:latin typeface="Arial"/>
                <a:cs typeface="Arial"/>
              </a:rPr>
              <a:t>9</a:t>
            </a:r>
            <a:r>
              <a:rPr sz="900" spc="-30" dirty="0">
                <a:solidFill>
                  <a:srgbClr val="6B6772"/>
                </a:solidFill>
                <a:latin typeface="Arial"/>
                <a:cs typeface="Arial"/>
              </a:rPr>
              <a:t> </a:t>
            </a:r>
            <a:r>
              <a:rPr sz="850" dirty="0">
                <a:solidFill>
                  <a:srgbClr val="6B6772"/>
                </a:solidFill>
                <a:latin typeface="Times New Roman"/>
                <a:cs typeface="Times New Roman"/>
              </a:rPr>
              <a:t>%</a:t>
            </a:r>
            <a:r>
              <a:rPr sz="850" spc="225" dirty="0">
                <a:solidFill>
                  <a:srgbClr val="6B6772"/>
                </a:solidFill>
                <a:latin typeface="Times New Roman"/>
                <a:cs typeface="Times New Roman"/>
              </a:rPr>
              <a:t> </a:t>
            </a:r>
            <a:r>
              <a:rPr sz="850" spc="-25" dirty="0">
                <a:solidFill>
                  <a:srgbClr val="54B3F4"/>
                </a:solidFill>
                <a:latin typeface="Times New Roman"/>
                <a:cs typeface="Times New Roman"/>
              </a:rPr>
              <a:t>'\</a:t>
            </a:r>
            <a:endParaRPr sz="850">
              <a:latin typeface="Times New Roman"/>
              <a:cs typeface="Times New Roman"/>
            </a:endParaRPr>
          </a:p>
          <a:p>
            <a:pPr marL="12700">
              <a:lnSpc>
                <a:spcPct val="100000"/>
              </a:lnSpc>
              <a:spcBef>
                <a:spcPts val="340"/>
              </a:spcBef>
            </a:pPr>
            <a:r>
              <a:rPr sz="900" spc="-20" dirty="0">
                <a:solidFill>
                  <a:srgbClr val="6B6772"/>
                </a:solidFill>
                <a:latin typeface="Arial"/>
                <a:cs typeface="Arial"/>
              </a:rPr>
              <a:t>S</a:t>
            </a:r>
            <a:r>
              <a:rPr sz="900" spc="-20" dirty="0">
                <a:solidFill>
                  <a:srgbClr val="383872"/>
                </a:solidFill>
                <a:latin typeface="Arial"/>
                <a:cs typeface="Arial"/>
              </a:rPr>
              <a:t>i</a:t>
            </a:r>
            <a:r>
              <a:rPr sz="900" spc="-20" dirty="0">
                <a:solidFill>
                  <a:srgbClr val="6B6772"/>
                </a:solidFill>
                <a:latin typeface="Arial"/>
                <a:cs typeface="Arial"/>
              </a:rPr>
              <a:t>m</a:t>
            </a:r>
            <a:r>
              <a:rPr sz="900" spc="-20" dirty="0">
                <a:solidFill>
                  <a:srgbClr val="878589"/>
                </a:solidFill>
                <a:latin typeface="Arial"/>
                <a:cs typeface="Arial"/>
              </a:rPr>
              <a:t>u</a:t>
            </a:r>
            <a:r>
              <a:rPr sz="900" spc="-20" dirty="0">
                <a:solidFill>
                  <a:srgbClr val="6D3D42"/>
                </a:solidFill>
                <a:latin typeface="Arial"/>
                <a:cs typeface="Arial"/>
              </a:rPr>
              <a:t>l</a:t>
            </a:r>
            <a:r>
              <a:rPr sz="900" spc="-20" dirty="0">
                <a:solidFill>
                  <a:srgbClr val="4F4D52"/>
                </a:solidFill>
                <a:latin typeface="Arial"/>
                <a:cs typeface="Arial"/>
              </a:rPr>
              <a:t>a</a:t>
            </a:r>
            <a:r>
              <a:rPr sz="900" spc="-20" dirty="0">
                <a:solidFill>
                  <a:srgbClr val="383872"/>
                </a:solidFill>
                <a:latin typeface="Arial"/>
                <a:cs typeface="Arial"/>
              </a:rPr>
              <a:t>ti</a:t>
            </a:r>
            <a:r>
              <a:rPr sz="900" spc="-20" dirty="0">
                <a:solidFill>
                  <a:srgbClr val="6B6772"/>
                </a:solidFill>
                <a:latin typeface="Arial"/>
                <a:cs typeface="Arial"/>
              </a:rPr>
              <a:t>o</a:t>
            </a:r>
            <a:r>
              <a:rPr sz="900" spc="-20" dirty="0">
                <a:solidFill>
                  <a:srgbClr val="6D3D42"/>
                </a:solidFill>
                <a:latin typeface="Arial"/>
                <a:cs typeface="Arial"/>
              </a:rPr>
              <a:t>n</a:t>
            </a:r>
            <a:r>
              <a:rPr sz="900" spc="-70" dirty="0">
                <a:solidFill>
                  <a:srgbClr val="6D3D42"/>
                </a:solidFill>
                <a:latin typeface="Arial"/>
                <a:cs typeface="Arial"/>
              </a:rPr>
              <a:t> </a:t>
            </a:r>
            <a:r>
              <a:rPr sz="900" spc="-10" dirty="0">
                <a:solidFill>
                  <a:srgbClr val="6B6772"/>
                </a:solidFill>
                <a:latin typeface="Arial"/>
                <a:cs typeface="Arial"/>
              </a:rPr>
              <a:t>E</a:t>
            </a:r>
            <a:r>
              <a:rPr sz="900" spc="-10" dirty="0">
                <a:solidFill>
                  <a:srgbClr val="4F4D52"/>
                </a:solidFill>
                <a:latin typeface="Arial"/>
                <a:cs typeface="Arial"/>
              </a:rPr>
              <a:t>xe</a:t>
            </a:r>
            <a:r>
              <a:rPr sz="900" spc="-10" dirty="0">
                <a:solidFill>
                  <a:srgbClr val="484D77"/>
                </a:solidFill>
                <a:latin typeface="Arial"/>
                <a:cs typeface="Arial"/>
              </a:rPr>
              <a:t>r</a:t>
            </a:r>
            <a:r>
              <a:rPr sz="900" spc="-10" dirty="0">
                <a:solidFill>
                  <a:srgbClr val="6B6772"/>
                </a:solidFill>
                <a:latin typeface="Arial"/>
                <a:cs typeface="Arial"/>
              </a:rPr>
              <a:t>c</a:t>
            </a:r>
            <a:r>
              <a:rPr sz="900" spc="-10" dirty="0">
                <a:solidFill>
                  <a:srgbClr val="383872"/>
                </a:solidFill>
                <a:latin typeface="Arial"/>
                <a:cs typeface="Arial"/>
              </a:rPr>
              <a:t>i</a:t>
            </a:r>
            <a:r>
              <a:rPr sz="900" spc="-10" dirty="0">
                <a:solidFill>
                  <a:srgbClr val="6B6772"/>
                </a:solidFill>
                <a:latin typeface="Arial"/>
                <a:cs typeface="Arial"/>
              </a:rPr>
              <a:t>se</a:t>
            </a:r>
            <a:r>
              <a:rPr sz="900" spc="-10" dirty="0">
                <a:solidFill>
                  <a:srgbClr val="4F4D52"/>
                </a:solidFill>
                <a:latin typeface="Arial"/>
                <a:cs typeface="Arial"/>
              </a:rPr>
              <a:t>s</a:t>
            </a:r>
            <a:r>
              <a:rPr sz="900" spc="-10" dirty="0">
                <a:solidFill>
                  <a:srgbClr val="9C9AA0"/>
                </a:solidFill>
                <a:latin typeface="Arial"/>
                <a:cs typeface="Arial"/>
              </a:rPr>
              <a:t>:</a:t>
            </a:r>
            <a:r>
              <a:rPr sz="900" spc="5" dirty="0">
                <a:solidFill>
                  <a:srgbClr val="9C9AA0"/>
                </a:solidFill>
                <a:latin typeface="Arial"/>
                <a:cs typeface="Arial"/>
              </a:rPr>
              <a:t> </a:t>
            </a:r>
            <a:r>
              <a:rPr sz="900" spc="-40" dirty="0">
                <a:solidFill>
                  <a:srgbClr val="6B6772"/>
                </a:solidFill>
                <a:latin typeface="Arial"/>
                <a:cs typeface="Arial"/>
              </a:rPr>
              <a:t>5.9</a:t>
            </a:r>
            <a:r>
              <a:rPr sz="900" spc="15" dirty="0">
                <a:solidFill>
                  <a:srgbClr val="6B6772"/>
                </a:solidFill>
                <a:latin typeface="Arial"/>
                <a:cs typeface="Arial"/>
              </a:rPr>
              <a:t> </a:t>
            </a:r>
            <a:r>
              <a:rPr sz="850" spc="-50" dirty="0">
                <a:solidFill>
                  <a:srgbClr val="6B6772"/>
                </a:solidFill>
                <a:latin typeface="Times New Roman"/>
                <a:cs typeface="Times New Roman"/>
              </a:rPr>
              <a:t>%</a:t>
            </a:r>
            <a:endParaRPr sz="850">
              <a:latin typeface="Times New Roman"/>
              <a:cs typeface="Times New Roman"/>
            </a:endParaRPr>
          </a:p>
        </p:txBody>
      </p:sp>
      <p:grpSp>
        <p:nvGrpSpPr>
          <p:cNvPr id="36" name="object 23">
            <a:extLst>
              <a:ext uri="{FF2B5EF4-FFF2-40B4-BE49-F238E27FC236}">
                <a16:creationId xmlns:a16="http://schemas.microsoft.com/office/drawing/2014/main" id="{9D686E8E-2F43-425D-BA0A-46C9D77EF0B2}"/>
              </a:ext>
            </a:extLst>
          </p:cNvPr>
          <p:cNvGrpSpPr/>
          <p:nvPr/>
        </p:nvGrpSpPr>
        <p:grpSpPr>
          <a:xfrm>
            <a:off x="9840712" y="4377112"/>
            <a:ext cx="31115" cy="146050"/>
            <a:chOff x="4161807" y="6293164"/>
            <a:chExt cx="31115" cy="146050"/>
          </a:xfrm>
        </p:grpSpPr>
        <p:sp>
          <p:nvSpPr>
            <p:cNvPr id="37" name="object 24">
              <a:extLst>
                <a:ext uri="{FF2B5EF4-FFF2-40B4-BE49-F238E27FC236}">
                  <a16:creationId xmlns:a16="http://schemas.microsoft.com/office/drawing/2014/main" id="{91E51922-99BC-4DDF-AC18-954EC390DDA3}"/>
                </a:ext>
              </a:extLst>
            </p:cNvPr>
            <p:cNvSpPr/>
            <p:nvPr/>
          </p:nvSpPr>
          <p:spPr>
            <a:xfrm>
              <a:off x="4161807" y="6293164"/>
              <a:ext cx="31115" cy="146050"/>
            </a:xfrm>
            <a:custGeom>
              <a:avLst/>
              <a:gdLst/>
              <a:ahLst/>
              <a:cxnLst/>
              <a:rect l="l" t="t" r="r" b="b"/>
              <a:pathLst>
                <a:path w="31114" h="146050">
                  <a:moveTo>
                    <a:pt x="30527" y="145497"/>
                  </a:moveTo>
                  <a:lnTo>
                    <a:pt x="0" y="145497"/>
                  </a:lnTo>
                  <a:lnTo>
                    <a:pt x="0" y="0"/>
                  </a:lnTo>
                  <a:lnTo>
                    <a:pt x="30527" y="0"/>
                  </a:lnTo>
                  <a:lnTo>
                    <a:pt x="30527" y="145497"/>
                  </a:lnTo>
                  <a:close/>
                </a:path>
              </a:pathLst>
            </a:custGeom>
            <a:solidFill>
              <a:srgbClr val="CFE9FB"/>
            </a:solidFill>
          </p:spPr>
          <p:txBody>
            <a:bodyPr wrap="square" lIns="0" tIns="0" rIns="0" bIns="0" rtlCol="0"/>
            <a:lstStyle/>
            <a:p>
              <a:endParaRPr/>
            </a:p>
          </p:txBody>
        </p:sp>
        <p:sp>
          <p:nvSpPr>
            <p:cNvPr id="38" name="object 25">
              <a:extLst>
                <a:ext uri="{FF2B5EF4-FFF2-40B4-BE49-F238E27FC236}">
                  <a16:creationId xmlns:a16="http://schemas.microsoft.com/office/drawing/2014/main" id="{3D5E3B93-8A86-48D0-92D2-84005593F6DB}"/>
                </a:ext>
              </a:extLst>
            </p:cNvPr>
            <p:cNvSpPr/>
            <p:nvPr/>
          </p:nvSpPr>
          <p:spPr>
            <a:xfrm>
              <a:off x="4161807" y="6405520"/>
              <a:ext cx="31115" cy="0"/>
            </a:xfrm>
            <a:custGeom>
              <a:avLst/>
              <a:gdLst/>
              <a:ahLst/>
              <a:cxnLst/>
              <a:rect l="l" t="t" r="r" b="b"/>
              <a:pathLst>
                <a:path w="31114">
                  <a:moveTo>
                    <a:pt x="0" y="0"/>
                  </a:moveTo>
                  <a:lnTo>
                    <a:pt x="30527" y="0"/>
                  </a:lnTo>
                </a:path>
              </a:pathLst>
            </a:custGeom>
            <a:ln w="12715">
              <a:solidFill>
                <a:srgbClr val="A3D6F9"/>
              </a:solidFill>
            </a:ln>
          </p:spPr>
          <p:txBody>
            <a:bodyPr wrap="square" lIns="0" tIns="0" rIns="0" bIns="0" rtlCol="0"/>
            <a:lstStyle/>
            <a:p>
              <a:endParaRPr/>
            </a:p>
          </p:txBody>
        </p:sp>
      </p:grpSp>
      <p:sp>
        <p:nvSpPr>
          <p:cNvPr id="39" name="object 26">
            <a:extLst>
              <a:ext uri="{FF2B5EF4-FFF2-40B4-BE49-F238E27FC236}">
                <a16:creationId xmlns:a16="http://schemas.microsoft.com/office/drawing/2014/main" id="{98857143-54EA-4799-9238-C5B34CCDAEA5}"/>
              </a:ext>
            </a:extLst>
          </p:cNvPr>
          <p:cNvSpPr txBox="1"/>
          <p:nvPr/>
        </p:nvSpPr>
        <p:spPr>
          <a:xfrm>
            <a:off x="9662187" y="4368688"/>
            <a:ext cx="222885" cy="155575"/>
          </a:xfrm>
          <a:prstGeom prst="rect">
            <a:avLst/>
          </a:prstGeom>
        </p:spPr>
        <p:txBody>
          <a:bodyPr vert="horz" wrap="square" lIns="0" tIns="12700" rIns="0" bIns="0" rtlCol="0">
            <a:spAutoFit/>
          </a:bodyPr>
          <a:lstStyle/>
          <a:p>
            <a:pPr marL="12700">
              <a:lnSpc>
                <a:spcPct val="100000"/>
              </a:lnSpc>
              <a:spcBef>
                <a:spcPts val="100"/>
              </a:spcBef>
              <a:tabLst>
                <a:tab pos="178435" algn="l"/>
              </a:tabLst>
            </a:pPr>
            <a:r>
              <a:rPr sz="850" spc="-50" dirty="0">
                <a:solidFill>
                  <a:srgbClr val="54B3F4"/>
                </a:solidFill>
                <a:latin typeface="Times New Roman"/>
                <a:cs typeface="Times New Roman"/>
              </a:rPr>
              <a:t>\</a:t>
            </a:r>
            <a:r>
              <a:rPr sz="850" dirty="0">
                <a:solidFill>
                  <a:srgbClr val="54B3F4"/>
                </a:solidFill>
                <a:latin typeface="Times New Roman"/>
                <a:cs typeface="Times New Roman"/>
              </a:rPr>
              <a:t>	</a:t>
            </a:r>
            <a:r>
              <a:rPr sz="850" spc="-125" dirty="0">
                <a:solidFill>
                  <a:srgbClr val="A3D6F9"/>
                </a:solidFill>
                <a:latin typeface="Times New Roman"/>
                <a:cs typeface="Times New Roman"/>
              </a:rPr>
              <a:t>_</a:t>
            </a:r>
            <a:endParaRPr sz="850">
              <a:latin typeface="Times New Roman"/>
              <a:cs typeface="Times New Roman"/>
            </a:endParaRPr>
          </a:p>
        </p:txBody>
      </p:sp>
      <p:sp>
        <p:nvSpPr>
          <p:cNvPr id="40" name="object 27">
            <a:extLst>
              <a:ext uri="{FF2B5EF4-FFF2-40B4-BE49-F238E27FC236}">
                <a16:creationId xmlns:a16="http://schemas.microsoft.com/office/drawing/2014/main" id="{C12AF871-5904-4313-BDA5-3EEB31A03010}"/>
              </a:ext>
            </a:extLst>
          </p:cNvPr>
          <p:cNvSpPr txBox="1"/>
          <p:nvPr/>
        </p:nvSpPr>
        <p:spPr>
          <a:xfrm>
            <a:off x="7394460" y="5348027"/>
            <a:ext cx="1469390" cy="16319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6B6772"/>
                </a:solidFill>
                <a:latin typeface="Arial"/>
                <a:cs typeface="Arial"/>
              </a:rPr>
              <a:t>Cl</a:t>
            </a:r>
            <a:r>
              <a:rPr sz="900" spc="-10" dirty="0">
                <a:solidFill>
                  <a:srgbClr val="6D3D42"/>
                </a:solidFill>
                <a:latin typeface="Arial"/>
                <a:cs typeface="Arial"/>
              </a:rPr>
              <a:t>i</a:t>
            </a:r>
            <a:r>
              <a:rPr sz="900" spc="-10" dirty="0">
                <a:solidFill>
                  <a:srgbClr val="383872"/>
                </a:solidFill>
                <a:latin typeface="Arial"/>
                <a:cs typeface="Arial"/>
              </a:rPr>
              <a:t>n</a:t>
            </a:r>
            <a:r>
              <a:rPr sz="900" spc="-10" dirty="0">
                <a:solidFill>
                  <a:srgbClr val="6B6772"/>
                </a:solidFill>
                <a:latin typeface="Arial"/>
                <a:cs typeface="Arial"/>
              </a:rPr>
              <a:t>i</a:t>
            </a:r>
            <a:r>
              <a:rPr sz="900" spc="-10" dirty="0">
                <a:solidFill>
                  <a:srgbClr val="4F4D52"/>
                </a:solidFill>
                <a:latin typeface="Arial"/>
                <a:cs typeface="Arial"/>
              </a:rPr>
              <a:t>ca</a:t>
            </a:r>
            <a:r>
              <a:rPr sz="900" spc="-10" dirty="0">
                <a:solidFill>
                  <a:srgbClr val="383872"/>
                </a:solidFill>
                <a:latin typeface="Arial"/>
                <a:cs typeface="Arial"/>
              </a:rPr>
              <a:t>l</a:t>
            </a:r>
            <a:r>
              <a:rPr sz="900" spc="-40" dirty="0">
                <a:solidFill>
                  <a:srgbClr val="383872"/>
                </a:solidFill>
                <a:latin typeface="Arial"/>
                <a:cs typeface="Arial"/>
              </a:rPr>
              <a:t> </a:t>
            </a:r>
            <a:r>
              <a:rPr sz="900" spc="-25" dirty="0">
                <a:solidFill>
                  <a:srgbClr val="674B66"/>
                </a:solidFill>
                <a:latin typeface="Arial"/>
                <a:cs typeface="Arial"/>
              </a:rPr>
              <a:t>M</a:t>
            </a:r>
            <a:r>
              <a:rPr sz="900" spc="-25" dirty="0">
                <a:solidFill>
                  <a:srgbClr val="6B6772"/>
                </a:solidFill>
                <a:latin typeface="Arial"/>
                <a:cs typeface="Arial"/>
              </a:rPr>
              <a:t>an</a:t>
            </a:r>
            <a:r>
              <a:rPr sz="900" spc="-25" dirty="0">
                <a:solidFill>
                  <a:srgbClr val="4F4D52"/>
                </a:solidFill>
                <a:latin typeface="Arial"/>
                <a:cs typeface="Arial"/>
              </a:rPr>
              <a:t>a</a:t>
            </a:r>
            <a:r>
              <a:rPr sz="900" spc="-25" dirty="0">
                <a:solidFill>
                  <a:srgbClr val="484D77"/>
                </a:solidFill>
                <a:latin typeface="Arial"/>
                <a:cs typeface="Arial"/>
              </a:rPr>
              <a:t>g</a:t>
            </a:r>
            <a:r>
              <a:rPr sz="900" spc="-25" dirty="0">
                <a:solidFill>
                  <a:srgbClr val="4F4D52"/>
                </a:solidFill>
                <a:latin typeface="Arial"/>
                <a:cs typeface="Arial"/>
              </a:rPr>
              <a:t>e</a:t>
            </a:r>
            <a:r>
              <a:rPr sz="900" spc="-25" dirty="0">
                <a:solidFill>
                  <a:srgbClr val="6B6772"/>
                </a:solidFill>
                <a:latin typeface="Arial"/>
                <a:cs typeface="Arial"/>
              </a:rPr>
              <a:t>m</a:t>
            </a:r>
            <a:r>
              <a:rPr sz="900" spc="-25" dirty="0">
                <a:solidFill>
                  <a:srgbClr val="4F4D52"/>
                </a:solidFill>
                <a:latin typeface="Arial"/>
                <a:cs typeface="Arial"/>
              </a:rPr>
              <a:t>e</a:t>
            </a:r>
            <a:r>
              <a:rPr sz="900" spc="-25" dirty="0">
                <a:solidFill>
                  <a:srgbClr val="484D77"/>
                </a:solidFill>
                <a:latin typeface="Arial"/>
                <a:cs typeface="Arial"/>
              </a:rPr>
              <a:t>nt:</a:t>
            </a:r>
            <a:r>
              <a:rPr sz="900" spc="45" dirty="0">
                <a:solidFill>
                  <a:srgbClr val="484D77"/>
                </a:solidFill>
                <a:latin typeface="Arial"/>
                <a:cs typeface="Arial"/>
              </a:rPr>
              <a:t> </a:t>
            </a:r>
            <a:r>
              <a:rPr sz="900" spc="-30" dirty="0">
                <a:solidFill>
                  <a:srgbClr val="484D77"/>
                </a:solidFill>
                <a:latin typeface="Arial"/>
                <a:cs typeface="Arial"/>
              </a:rPr>
              <a:t>1</a:t>
            </a:r>
            <a:r>
              <a:rPr sz="900" spc="-30" dirty="0">
                <a:solidFill>
                  <a:srgbClr val="878589"/>
                </a:solidFill>
                <a:latin typeface="Arial"/>
                <a:cs typeface="Arial"/>
              </a:rPr>
              <a:t>1.</a:t>
            </a:r>
            <a:r>
              <a:rPr sz="900" spc="-30" dirty="0">
                <a:solidFill>
                  <a:srgbClr val="6B6772"/>
                </a:solidFill>
                <a:latin typeface="Arial"/>
                <a:cs typeface="Arial"/>
              </a:rPr>
              <a:t>8</a:t>
            </a:r>
            <a:r>
              <a:rPr sz="900" dirty="0">
                <a:solidFill>
                  <a:srgbClr val="6B6772"/>
                </a:solidFill>
                <a:latin typeface="Arial"/>
                <a:cs typeface="Arial"/>
              </a:rPr>
              <a:t> </a:t>
            </a:r>
            <a:r>
              <a:rPr sz="900" spc="25" dirty="0">
                <a:solidFill>
                  <a:srgbClr val="6B6772"/>
                </a:solidFill>
                <a:latin typeface="Times New Roman"/>
                <a:cs typeface="Times New Roman"/>
              </a:rPr>
              <a:t>%</a:t>
            </a:r>
            <a:endParaRPr sz="900">
              <a:latin typeface="Times New Roman"/>
              <a:cs typeface="Times New Roman"/>
            </a:endParaRPr>
          </a:p>
        </p:txBody>
      </p:sp>
      <p:sp>
        <p:nvSpPr>
          <p:cNvPr id="41" name="object 28">
            <a:extLst>
              <a:ext uri="{FF2B5EF4-FFF2-40B4-BE49-F238E27FC236}">
                <a16:creationId xmlns:a16="http://schemas.microsoft.com/office/drawing/2014/main" id="{60409958-B688-4D8D-A83C-BEAC1977FF15}"/>
              </a:ext>
            </a:extLst>
          </p:cNvPr>
          <p:cNvSpPr txBox="1"/>
          <p:nvPr/>
        </p:nvSpPr>
        <p:spPr>
          <a:xfrm>
            <a:off x="10762670" y="4685810"/>
            <a:ext cx="615315" cy="163195"/>
          </a:xfrm>
          <a:prstGeom prst="rect">
            <a:avLst/>
          </a:prstGeom>
        </p:spPr>
        <p:txBody>
          <a:bodyPr vert="horz" wrap="square" lIns="0" tIns="12700" rIns="0" bIns="0" rtlCol="0">
            <a:spAutoFit/>
          </a:bodyPr>
          <a:lstStyle/>
          <a:p>
            <a:pPr marL="12700">
              <a:lnSpc>
                <a:spcPct val="100000"/>
              </a:lnSpc>
              <a:spcBef>
                <a:spcPts val="100"/>
              </a:spcBef>
            </a:pPr>
            <a:r>
              <a:rPr sz="900" b="1" spc="-10" dirty="0">
                <a:solidFill>
                  <a:srgbClr val="6D3D42"/>
                </a:solidFill>
                <a:latin typeface="Arial"/>
                <a:cs typeface="Arial"/>
              </a:rPr>
              <a:t>I</a:t>
            </a:r>
            <a:r>
              <a:rPr sz="900" b="1" spc="-10" dirty="0">
                <a:solidFill>
                  <a:srgbClr val="878589"/>
                </a:solidFill>
                <a:latin typeface="Arial"/>
                <a:cs typeface="Arial"/>
              </a:rPr>
              <a:t>P</a:t>
            </a:r>
            <a:r>
              <a:rPr sz="900" b="1" spc="-10" dirty="0">
                <a:solidFill>
                  <a:srgbClr val="6B6772"/>
                </a:solidFill>
                <a:latin typeface="Arial"/>
                <a:cs typeface="Arial"/>
              </a:rPr>
              <a:t>C</a:t>
            </a:r>
            <a:r>
              <a:rPr sz="900" b="1" spc="-10" dirty="0">
                <a:solidFill>
                  <a:srgbClr val="976D75"/>
                </a:solidFill>
                <a:latin typeface="Arial"/>
                <a:cs typeface="Arial"/>
              </a:rPr>
              <a:t>:</a:t>
            </a:r>
            <a:r>
              <a:rPr sz="900" b="1" spc="-120" dirty="0">
                <a:solidFill>
                  <a:srgbClr val="976D75"/>
                </a:solidFill>
                <a:latin typeface="Arial"/>
                <a:cs typeface="Arial"/>
              </a:rPr>
              <a:t> </a:t>
            </a:r>
            <a:r>
              <a:rPr sz="850" spc="50" dirty="0">
                <a:solidFill>
                  <a:srgbClr val="6B6772"/>
                </a:solidFill>
                <a:latin typeface="Arial"/>
                <a:cs typeface="Arial"/>
              </a:rPr>
              <a:t>3</a:t>
            </a:r>
            <a:r>
              <a:rPr sz="850" spc="50" dirty="0">
                <a:solidFill>
                  <a:srgbClr val="878589"/>
                </a:solidFill>
                <a:latin typeface="Arial"/>
                <a:cs typeface="Arial"/>
              </a:rPr>
              <a:t>5.</a:t>
            </a:r>
            <a:r>
              <a:rPr sz="850" spc="50" dirty="0">
                <a:solidFill>
                  <a:srgbClr val="6B6772"/>
                </a:solidFill>
                <a:latin typeface="Arial"/>
                <a:cs typeface="Arial"/>
              </a:rPr>
              <a:t>3</a:t>
            </a:r>
            <a:r>
              <a:rPr sz="850" spc="50" dirty="0">
                <a:solidFill>
                  <a:srgbClr val="878589"/>
                </a:solidFill>
                <a:latin typeface="Arial"/>
                <a:cs typeface="Arial"/>
              </a:rPr>
              <a:t>%</a:t>
            </a:r>
            <a:endParaRPr sz="850">
              <a:latin typeface="Arial"/>
              <a:cs typeface="Arial"/>
            </a:endParaRPr>
          </a:p>
        </p:txBody>
      </p:sp>
      <p:sp>
        <p:nvSpPr>
          <p:cNvPr id="43" name="TextBox 42">
            <a:extLst>
              <a:ext uri="{FF2B5EF4-FFF2-40B4-BE49-F238E27FC236}">
                <a16:creationId xmlns:a16="http://schemas.microsoft.com/office/drawing/2014/main" id="{6844371A-ED06-47CF-8096-BEB2CB3A738D}"/>
              </a:ext>
            </a:extLst>
          </p:cNvPr>
          <p:cNvSpPr txBox="1"/>
          <p:nvPr/>
        </p:nvSpPr>
        <p:spPr>
          <a:xfrm>
            <a:off x="434563" y="1162483"/>
            <a:ext cx="6208174" cy="2054409"/>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2700">
              <a:lnSpc>
                <a:spcPct val="100000"/>
              </a:lnSpc>
              <a:spcBef>
                <a:spcPts val="335"/>
              </a:spcBef>
            </a:pPr>
            <a:r>
              <a:rPr lang="fr-FR" sz="2000" dirty="0">
                <a:solidFill>
                  <a:schemeClr val="bg1"/>
                </a:solidFill>
                <a:latin typeface="+mn-lt"/>
                <a:cs typeface="Calibri"/>
              </a:rPr>
              <a:t>Une analyse pilote du groupe </a:t>
            </a:r>
            <a:r>
              <a:rPr lang="fr-FR" sz="2000" dirty="0" err="1">
                <a:solidFill>
                  <a:schemeClr val="bg1"/>
                </a:solidFill>
                <a:latin typeface="+mn-lt"/>
                <a:cs typeface="Calibri"/>
              </a:rPr>
              <a:t>WhatApp</a:t>
            </a:r>
            <a:r>
              <a:rPr lang="fr-FR" sz="2000" dirty="0">
                <a:solidFill>
                  <a:schemeClr val="bg1"/>
                </a:solidFill>
                <a:latin typeface="+mn-lt"/>
                <a:cs typeface="Calibri"/>
              </a:rPr>
              <a:t> de la CC des EIR en anglais a été réalisée avec un accent particulier sur la COVID-19 du 1er janvier au 20 février 2020.</a:t>
            </a:r>
          </a:p>
          <a:p>
            <a:pPr marL="12700">
              <a:lnSpc>
                <a:spcPct val="100000"/>
              </a:lnSpc>
              <a:spcBef>
                <a:spcPts val="335"/>
              </a:spcBef>
            </a:pPr>
            <a:endParaRPr lang="fr-FR" sz="2000" dirty="0">
              <a:solidFill>
                <a:schemeClr val="bg1"/>
              </a:solidFill>
              <a:latin typeface="+mn-lt"/>
              <a:cs typeface="Calibri"/>
            </a:endParaRPr>
          </a:p>
          <a:p>
            <a:pPr marL="12700">
              <a:lnSpc>
                <a:spcPct val="100000"/>
              </a:lnSpc>
              <a:spcBef>
                <a:spcPts val="335"/>
              </a:spcBef>
            </a:pPr>
            <a:r>
              <a:rPr lang="fr-FR" sz="2000" dirty="0">
                <a:solidFill>
                  <a:schemeClr val="bg1"/>
                </a:solidFill>
                <a:latin typeface="+mn-lt"/>
                <a:cs typeface="Calibri"/>
              </a:rPr>
              <a:t>Nombre de messages échangés : 988</a:t>
            </a:r>
          </a:p>
          <a:p>
            <a:pPr marL="12700">
              <a:lnSpc>
                <a:spcPct val="100000"/>
              </a:lnSpc>
              <a:spcBef>
                <a:spcPts val="335"/>
              </a:spcBef>
            </a:pPr>
            <a:r>
              <a:rPr lang="fr-FR" sz="2000" dirty="0">
                <a:solidFill>
                  <a:schemeClr val="bg1"/>
                </a:solidFill>
                <a:latin typeface="+mn-lt"/>
                <a:cs typeface="Calibri"/>
              </a:rPr>
              <a:t>Nombre total de fichiers partagés : 246</a:t>
            </a:r>
            <a:endParaRPr lang="en-US" sz="2000" dirty="0">
              <a:solidFill>
                <a:schemeClr val="bg1"/>
              </a:solidFill>
              <a:latin typeface="+mn-lt"/>
              <a:cs typeface="Calibri"/>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2F9398F-8AD0-FDFA-536D-388ECA728D4F}"/>
              </a:ext>
            </a:extLst>
          </p:cNvPr>
          <p:cNvSpPr txBox="1">
            <a:spLocks/>
          </p:cNvSpPr>
          <p:nvPr/>
        </p:nvSpPr>
        <p:spPr>
          <a:xfrm>
            <a:off x="0"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b="1" dirty="0"/>
              <a:t>7. Evaluation de la CC des EIR</a:t>
            </a:r>
            <a:endParaRPr lang="hu-HU" b="1" dirty="0"/>
          </a:p>
        </p:txBody>
      </p:sp>
      <p:pic>
        <p:nvPicPr>
          <p:cNvPr id="12" name="object 4">
            <a:extLst>
              <a:ext uri="{FF2B5EF4-FFF2-40B4-BE49-F238E27FC236}">
                <a16:creationId xmlns:a16="http://schemas.microsoft.com/office/drawing/2014/main" id="{0CADACE9-83C5-439D-BD4F-8BCD03E945C7}"/>
              </a:ext>
            </a:extLst>
          </p:cNvPr>
          <p:cNvPicPr/>
          <p:nvPr/>
        </p:nvPicPr>
        <p:blipFill>
          <a:blip r:embed="rId3" cstate="print"/>
          <a:stretch>
            <a:fillRect/>
          </a:stretch>
        </p:blipFill>
        <p:spPr>
          <a:xfrm>
            <a:off x="6096000" y="1416206"/>
            <a:ext cx="5557024" cy="4538546"/>
          </a:xfrm>
          <a:prstGeom prst="rect">
            <a:avLst/>
          </a:prstGeom>
        </p:spPr>
      </p:pic>
      <p:sp>
        <p:nvSpPr>
          <p:cNvPr id="14" name="TextBox 13">
            <a:extLst>
              <a:ext uri="{FF2B5EF4-FFF2-40B4-BE49-F238E27FC236}">
                <a16:creationId xmlns:a16="http://schemas.microsoft.com/office/drawing/2014/main" id="{A5260703-2844-44EE-89B0-1C22773C5C91}"/>
              </a:ext>
            </a:extLst>
          </p:cNvPr>
          <p:cNvSpPr txBox="1"/>
          <p:nvPr/>
        </p:nvSpPr>
        <p:spPr>
          <a:xfrm>
            <a:off x="309446" y="1963090"/>
            <a:ext cx="4998534" cy="38723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2700" marR="5080">
              <a:lnSpc>
                <a:spcPct val="115100"/>
              </a:lnSpc>
              <a:spcBef>
                <a:spcPts val="130"/>
              </a:spcBef>
            </a:pPr>
            <a:r>
              <a:rPr lang="fr-FR" sz="2400" b="0" dirty="0">
                <a:solidFill>
                  <a:schemeClr val="bg1"/>
                </a:solidFill>
                <a:latin typeface="+mn-lt"/>
                <a:cs typeface="Calibri Light"/>
              </a:rPr>
              <a:t>Plus récemment, une évaluation de cinq mois de la CC des EIR a été menée couvrant les activités </a:t>
            </a:r>
            <a:r>
              <a:rPr lang="fr-FR" sz="2400" dirty="0">
                <a:solidFill>
                  <a:schemeClr val="bg1"/>
                </a:solidFill>
                <a:latin typeface="+mn-lt"/>
                <a:cs typeface="Calibri Light"/>
              </a:rPr>
              <a:t>la </a:t>
            </a:r>
            <a:r>
              <a:rPr lang="fr-FR" sz="2400" dirty="0" err="1">
                <a:solidFill>
                  <a:schemeClr val="bg1"/>
                </a:solidFill>
                <a:latin typeface="+mn-lt"/>
                <a:cs typeface="Calibri Light"/>
              </a:rPr>
              <a:t>la</a:t>
            </a:r>
            <a:r>
              <a:rPr lang="fr-FR" sz="2400" dirty="0">
                <a:solidFill>
                  <a:schemeClr val="bg1"/>
                </a:solidFill>
                <a:latin typeface="+mn-lt"/>
                <a:cs typeface="Calibri Light"/>
              </a:rPr>
              <a:t> Communauté </a:t>
            </a:r>
            <a:r>
              <a:rPr lang="fr-FR" sz="2400" b="0" dirty="0">
                <a:solidFill>
                  <a:schemeClr val="bg1"/>
                </a:solidFill>
                <a:latin typeface="+mn-lt"/>
                <a:cs typeface="Calibri Light"/>
              </a:rPr>
              <a:t>de 2015 à 2020. </a:t>
            </a:r>
          </a:p>
          <a:p>
            <a:pPr marL="12700" marR="5080">
              <a:lnSpc>
                <a:spcPct val="115100"/>
              </a:lnSpc>
              <a:spcBef>
                <a:spcPts val="130"/>
              </a:spcBef>
            </a:pPr>
            <a:r>
              <a:rPr lang="fr-FR" sz="2400" b="0" dirty="0">
                <a:solidFill>
                  <a:schemeClr val="bg1"/>
                </a:solidFill>
                <a:latin typeface="+mn-lt"/>
                <a:cs typeface="Calibri Light"/>
              </a:rPr>
              <a:t>Les résultats de l'évaluation sont résumés dans la </a:t>
            </a:r>
            <a:r>
              <a:rPr lang="fr-FR" sz="2400" b="0" dirty="0" err="1">
                <a:solidFill>
                  <a:schemeClr val="bg1"/>
                </a:solidFill>
                <a:latin typeface="+mn-lt"/>
                <a:cs typeface="Calibri Light"/>
              </a:rPr>
              <a:t>Neswletter</a:t>
            </a:r>
            <a:r>
              <a:rPr lang="fr-FR" sz="2400" b="0" dirty="0">
                <a:solidFill>
                  <a:schemeClr val="bg1"/>
                </a:solidFill>
                <a:latin typeface="+mn-lt"/>
                <a:cs typeface="Calibri Light"/>
              </a:rPr>
              <a:t> </a:t>
            </a:r>
            <a:r>
              <a:rPr lang="fr-FR" sz="2400" b="0" dirty="0">
                <a:solidFill>
                  <a:schemeClr val="bg1"/>
                </a:solidFill>
                <a:latin typeface="+mn-lt"/>
                <a:cs typeface="Calibri Light"/>
                <a:hlinkClick r:id="rId4"/>
              </a:rPr>
              <a:t>Bourdonnements dans la ruche </a:t>
            </a:r>
            <a:r>
              <a:rPr lang="en-US" sz="2400" u="sng" dirty="0">
                <a:solidFill>
                  <a:srgbClr val="0000FF"/>
                </a:solidFill>
                <a:uFill>
                  <a:solidFill>
                    <a:srgbClr val="0462C1"/>
                  </a:solidFill>
                </a:uFill>
                <a:latin typeface="+mn-lt"/>
                <a:cs typeface="Calibri"/>
                <a:hlinkClick r:id="rId4"/>
              </a:rPr>
              <a:t># 14</a:t>
            </a:r>
            <a:endParaRPr lang="en-US" sz="2400" u="sng" dirty="0">
              <a:solidFill>
                <a:srgbClr val="0000FF"/>
              </a:solidFill>
              <a:uFill>
                <a:solidFill>
                  <a:srgbClr val="0462C1"/>
                </a:solidFill>
              </a:uFill>
              <a:latin typeface="+mn-lt"/>
              <a:cs typeface="Calibri"/>
            </a:endParaRPr>
          </a:p>
          <a:p>
            <a:pPr marL="12700" marR="5080">
              <a:lnSpc>
                <a:spcPct val="115100"/>
              </a:lnSpc>
              <a:spcBef>
                <a:spcPts val="130"/>
              </a:spcBef>
            </a:pPr>
            <a:endParaRPr lang="fr-FR" sz="2400" b="0" dirty="0">
              <a:solidFill>
                <a:schemeClr val="bg1"/>
              </a:solidFill>
              <a:latin typeface="+mn-lt"/>
              <a:cs typeface="Calibri Light"/>
            </a:endParaRPr>
          </a:p>
          <a:p>
            <a:pPr>
              <a:lnSpc>
                <a:spcPct val="100000"/>
              </a:lnSpc>
              <a:spcBef>
                <a:spcPts val="25"/>
              </a:spcBef>
            </a:pPr>
            <a:endParaRPr lang="en-US" sz="2400" dirty="0">
              <a:solidFill>
                <a:schemeClr val="bg1"/>
              </a:solidFill>
              <a:latin typeface="+mn-lt"/>
              <a:cs typeface="Calibri"/>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2F9398F-8AD0-FDFA-536D-388ECA728D4F}"/>
              </a:ext>
            </a:extLst>
          </p:cNvPr>
          <p:cNvSpPr txBox="1">
            <a:spLocks/>
          </p:cNvSpPr>
          <p:nvPr/>
        </p:nvSpPr>
        <p:spPr>
          <a:xfrm>
            <a:off x="199748" y="97138"/>
            <a:ext cx="8229601" cy="5229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b="1" dirty="0"/>
              <a:t>Voulez-vous en savoir plus?</a:t>
            </a:r>
            <a:endParaRPr lang="hu-HU" b="1" dirty="0"/>
          </a:p>
        </p:txBody>
      </p:sp>
      <p:sp>
        <p:nvSpPr>
          <p:cNvPr id="14" name="TextBox 13">
            <a:extLst>
              <a:ext uri="{FF2B5EF4-FFF2-40B4-BE49-F238E27FC236}">
                <a16:creationId xmlns:a16="http://schemas.microsoft.com/office/drawing/2014/main" id="{A5260703-2844-44EE-89B0-1C22773C5C91}"/>
              </a:ext>
            </a:extLst>
          </p:cNvPr>
          <p:cNvSpPr txBox="1"/>
          <p:nvPr/>
        </p:nvSpPr>
        <p:spPr>
          <a:xfrm>
            <a:off x="307495" y="1031596"/>
            <a:ext cx="8229600" cy="58958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00000"/>
              </a:lnSpc>
              <a:spcBef>
                <a:spcPts val="25"/>
              </a:spcBef>
            </a:pPr>
            <a:r>
              <a:rPr lang="fr-FR" sz="2000" dirty="0">
                <a:solidFill>
                  <a:schemeClr val="bg1"/>
                </a:solidFill>
                <a:latin typeface="+mn-lt"/>
                <a:cs typeface="Calibri"/>
              </a:rPr>
              <a:t>Voulez-vous en savoir plus sur la communauté de partage des connaissances des équipes d'intervention rapide ?</a:t>
            </a:r>
          </a:p>
          <a:p>
            <a:pPr>
              <a:lnSpc>
                <a:spcPct val="100000"/>
              </a:lnSpc>
              <a:spcBef>
                <a:spcPts val="25"/>
              </a:spcBef>
            </a:pPr>
            <a:r>
              <a:rPr lang="fr-FR" sz="2000" dirty="0">
                <a:solidFill>
                  <a:schemeClr val="bg1"/>
                </a:solidFill>
                <a:latin typeface="+mn-lt"/>
                <a:cs typeface="Calibri"/>
              </a:rPr>
              <a:t>Lissez notre Newsletter Bourdonnements dans la ruche:</a:t>
            </a:r>
          </a:p>
          <a:p>
            <a:pPr marL="469900" indent="-229235">
              <a:spcBef>
                <a:spcPts val="935"/>
              </a:spcBef>
              <a:buClr>
                <a:srgbClr val="000000"/>
              </a:buClr>
              <a:buFontTx/>
              <a:buChar char="•"/>
              <a:tabLst>
                <a:tab pos="469900" algn="l"/>
                <a:tab pos="470534" algn="l"/>
              </a:tabLst>
            </a:pPr>
            <a:r>
              <a:rPr lang="fr-FR" sz="2000" u="sng" dirty="0">
                <a:solidFill>
                  <a:srgbClr val="0000FF"/>
                </a:solidFill>
                <a:uFill>
                  <a:solidFill>
                    <a:srgbClr val="0462C1"/>
                  </a:solidFill>
                </a:uFill>
                <a:latin typeface="Calibri"/>
                <a:cs typeface="Calibri"/>
              </a:rPr>
              <a:t> </a:t>
            </a:r>
            <a:r>
              <a:rPr lang="fr-FR" sz="2000" u="sng" dirty="0">
                <a:solidFill>
                  <a:srgbClr val="0000FF"/>
                </a:solidFill>
                <a:uFill>
                  <a:solidFill>
                    <a:srgbClr val="0462C1"/>
                  </a:solidFill>
                </a:uFill>
                <a:latin typeface="Calibri"/>
                <a:cs typeface="Calibri"/>
                <a:hlinkClick r:id="rId3">
                  <a:extLst>
                    <a:ext uri="{A12FA001-AC4F-418D-AE19-62706E023703}">
                      <ahyp:hlinkClr xmlns:ahyp="http://schemas.microsoft.com/office/drawing/2018/hyperlinkcolor" val="tx"/>
                    </a:ext>
                  </a:extLst>
                </a:hlinkClick>
              </a:rPr>
              <a:t>Bourdonnements dans la ruche #5</a:t>
            </a:r>
            <a:endParaRPr lang="fr-FR" sz="2000" u="sng" dirty="0">
              <a:solidFill>
                <a:srgbClr val="0000FF"/>
              </a:solidFill>
              <a:uFill>
                <a:solidFill>
                  <a:srgbClr val="0462C1"/>
                </a:solidFill>
              </a:uFill>
              <a:latin typeface="Calibri"/>
              <a:cs typeface="Calibri"/>
            </a:endParaRPr>
          </a:p>
          <a:p>
            <a:pPr marL="469900" indent="-229235">
              <a:lnSpc>
                <a:spcPct val="100000"/>
              </a:lnSpc>
              <a:spcBef>
                <a:spcPts val="935"/>
              </a:spcBef>
              <a:buClr>
                <a:srgbClr val="000000"/>
              </a:buClr>
              <a:buChar char="•"/>
              <a:tabLst>
                <a:tab pos="469900" algn="l"/>
                <a:tab pos="470534" algn="l"/>
              </a:tabLst>
            </a:pPr>
            <a:r>
              <a:rPr lang="fr-FR" sz="2000" u="sng" dirty="0">
                <a:solidFill>
                  <a:srgbClr val="0000FF"/>
                </a:solidFill>
                <a:uFill>
                  <a:solidFill>
                    <a:srgbClr val="0462C1"/>
                  </a:solidFill>
                </a:uFill>
                <a:latin typeface="Calibri"/>
                <a:cs typeface="Calibri"/>
                <a:hlinkClick r:id="rId4">
                  <a:extLst>
                    <a:ext uri="{A12FA001-AC4F-418D-AE19-62706E023703}">
                      <ahyp:hlinkClr xmlns:ahyp="http://schemas.microsoft.com/office/drawing/2018/hyperlinkcolor" val="tx"/>
                    </a:ext>
                  </a:extLst>
                </a:hlinkClick>
              </a:rPr>
              <a:t>Bourdonnements dans la ruche </a:t>
            </a:r>
            <a:r>
              <a:rPr lang="fr-FR" sz="2000" u="sng" spc="5" dirty="0">
                <a:solidFill>
                  <a:srgbClr val="0000FF"/>
                </a:solidFill>
                <a:uFill>
                  <a:solidFill>
                    <a:srgbClr val="0462C1"/>
                  </a:solidFill>
                </a:uFill>
                <a:latin typeface="Calibri"/>
                <a:cs typeface="Calibri"/>
                <a:hlinkClick r:id="rId4">
                  <a:extLst>
                    <a:ext uri="{A12FA001-AC4F-418D-AE19-62706E023703}">
                      <ahyp:hlinkClr xmlns:ahyp="http://schemas.microsoft.com/office/drawing/2018/hyperlinkcolor" val="tx"/>
                    </a:ext>
                  </a:extLst>
                </a:hlinkClick>
              </a:rPr>
              <a:t> </a:t>
            </a:r>
            <a:r>
              <a:rPr lang="fr-FR" sz="2000" u="sng" spc="-20" dirty="0">
                <a:solidFill>
                  <a:schemeClr val="bg1"/>
                </a:solidFill>
                <a:uFill>
                  <a:solidFill>
                    <a:srgbClr val="0462C1"/>
                  </a:solidFill>
                </a:uFill>
                <a:latin typeface="Calibri"/>
                <a:cs typeface="Calibri"/>
                <a:hlinkClick r:id="rId4">
                  <a:extLst>
                    <a:ext uri="{A12FA001-AC4F-418D-AE19-62706E023703}">
                      <ahyp:hlinkClr xmlns:ahyp="http://schemas.microsoft.com/office/drawing/2018/hyperlinkcolor" val="tx"/>
                    </a:ext>
                  </a:extLst>
                </a:hlinkClick>
              </a:rPr>
              <a:t>#6&amp;7</a:t>
            </a:r>
            <a:endParaRPr lang="fr-FR" sz="2000" spc="-10" dirty="0">
              <a:solidFill>
                <a:schemeClr val="bg1"/>
              </a:solidFill>
              <a:latin typeface="+mn-lt"/>
              <a:cs typeface="Calibri Light"/>
            </a:endParaRPr>
          </a:p>
          <a:p>
            <a:pPr marL="469900" indent="-229235">
              <a:lnSpc>
                <a:spcPct val="100000"/>
              </a:lnSpc>
              <a:spcBef>
                <a:spcPts val="125"/>
              </a:spcBef>
              <a:buClr>
                <a:srgbClr val="000000"/>
              </a:buClr>
              <a:buFont typeface="Calibri"/>
              <a:buChar char="•"/>
              <a:tabLst>
                <a:tab pos="469900" algn="l"/>
                <a:tab pos="470534" algn="l"/>
              </a:tabLst>
            </a:pPr>
            <a:r>
              <a:rPr lang="fr-FR" sz="2000" b="1" u="sng" dirty="0">
                <a:solidFill>
                  <a:schemeClr val="bg1"/>
                </a:solidFill>
                <a:uFill>
                  <a:solidFill>
                    <a:srgbClr val="0462C1"/>
                  </a:solidFill>
                </a:uFill>
                <a:latin typeface="Calibri"/>
                <a:cs typeface="Calibri"/>
                <a:hlinkClick r:id="rId5">
                  <a:extLst>
                    <a:ext uri="{A12FA001-AC4F-418D-AE19-62706E023703}">
                      <ahyp:hlinkClr xmlns:ahyp="http://schemas.microsoft.com/office/drawing/2018/hyperlinkcolor" val="tx"/>
                    </a:ext>
                  </a:extLst>
                </a:hlinkClick>
              </a:rPr>
              <a:t>Bourdonnements dans la ruche </a:t>
            </a:r>
            <a:r>
              <a:rPr lang="fr-FR" sz="2000" b="1" u="sng" spc="-5" dirty="0">
                <a:solidFill>
                  <a:schemeClr val="bg1"/>
                </a:solidFill>
                <a:uFill>
                  <a:solidFill>
                    <a:srgbClr val="0462C1"/>
                  </a:solidFill>
                </a:uFill>
                <a:latin typeface="Calibri"/>
                <a:cs typeface="Calibri"/>
                <a:hlinkClick r:id="rId5">
                  <a:extLst>
                    <a:ext uri="{A12FA001-AC4F-418D-AE19-62706E023703}">
                      <ahyp:hlinkClr xmlns:ahyp="http://schemas.microsoft.com/office/drawing/2018/hyperlinkcolor" val="tx"/>
                    </a:ext>
                  </a:extLst>
                </a:hlinkClick>
              </a:rPr>
              <a:t> </a:t>
            </a:r>
            <a:r>
              <a:rPr lang="fr-FR" sz="2000" b="1" u="sng" spc="-20" dirty="0">
                <a:solidFill>
                  <a:schemeClr val="bg1"/>
                </a:solidFill>
                <a:uFill>
                  <a:solidFill>
                    <a:srgbClr val="0462C1"/>
                  </a:solidFill>
                </a:uFill>
                <a:latin typeface="Calibri"/>
                <a:cs typeface="Calibri"/>
                <a:hlinkClick r:id="rId5">
                  <a:extLst>
                    <a:ext uri="{A12FA001-AC4F-418D-AE19-62706E023703}">
                      <ahyp:hlinkClr xmlns:ahyp="http://schemas.microsoft.com/office/drawing/2018/hyperlinkcolor" val="tx"/>
                    </a:ext>
                  </a:extLst>
                </a:hlinkClick>
              </a:rPr>
              <a:t>#8&amp;9</a:t>
            </a:r>
            <a:endParaRPr lang="fr-FR" sz="2000" dirty="0">
              <a:solidFill>
                <a:schemeClr val="bg1"/>
              </a:solidFill>
              <a:latin typeface="Calibri"/>
              <a:cs typeface="Calibri"/>
            </a:endParaRPr>
          </a:p>
          <a:p>
            <a:pPr marL="469900" indent="-229235">
              <a:lnSpc>
                <a:spcPct val="100000"/>
              </a:lnSpc>
              <a:spcBef>
                <a:spcPts val="930"/>
              </a:spcBef>
              <a:buClr>
                <a:srgbClr val="000000"/>
              </a:buClr>
              <a:buChar char="•"/>
              <a:tabLst>
                <a:tab pos="469900" algn="l"/>
                <a:tab pos="470534" algn="l"/>
              </a:tabLst>
            </a:pPr>
            <a:r>
              <a:rPr lang="fr-FR" sz="2000" u="sng" dirty="0">
                <a:solidFill>
                  <a:schemeClr val="bg1"/>
                </a:solidFill>
                <a:uFill>
                  <a:solidFill>
                    <a:srgbClr val="0462C1"/>
                  </a:solidFill>
                </a:uFill>
                <a:latin typeface="Calibri"/>
                <a:cs typeface="Calibri"/>
                <a:hlinkClick r:id="rId6">
                  <a:extLst>
                    <a:ext uri="{A12FA001-AC4F-418D-AE19-62706E023703}">
                      <ahyp:hlinkClr xmlns:ahyp="http://schemas.microsoft.com/office/drawing/2018/hyperlinkcolor" val="tx"/>
                    </a:ext>
                  </a:extLst>
                </a:hlinkClick>
              </a:rPr>
              <a:t>Bourdonnements dans la ruche </a:t>
            </a:r>
            <a:r>
              <a:rPr lang="fr-FR" sz="2000" u="sng" spc="5" dirty="0">
                <a:solidFill>
                  <a:schemeClr val="bg1"/>
                </a:solidFill>
                <a:uFill>
                  <a:solidFill>
                    <a:srgbClr val="0462C1"/>
                  </a:solidFill>
                </a:uFill>
                <a:latin typeface="Calibri"/>
                <a:cs typeface="Calibri"/>
                <a:hlinkClick r:id="rId6">
                  <a:extLst>
                    <a:ext uri="{A12FA001-AC4F-418D-AE19-62706E023703}">
                      <ahyp:hlinkClr xmlns:ahyp="http://schemas.microsoft.com/office/drawing/2018/hyperlinkcolor" val="tx"/>
                    </a:ext>
                  </a:extLst>
                </a:hlinkClick>
              </a:rPr>
              <a:t> </a:t>
            </a:r>
            <a:r>
              <a:rPr lang="fr-FR" sz="2000" u="sng" spc="-25" dirty="0">
                <a:solidFill>
                  <a:schemeClr val="bg1"/>
                </a:solidFill>
                <a:uFill>
                  <a:solidFill>
                    <a:srgbClr val="0462C1"/>
                  </a:solidFill>
                </a:uFill>
                <a:latin typeface="Calibri"/>
                <a:cs typeface="Calibri"/>
                <a:hlinkClick r:id="rId6">
                  <a:extLst>
                    <a:ext uri="{A12FA001-AC4F-418D-AE19-62706E023703}">
                      <ahyp:hlinkClr xmlns:ahyp="http://schemas.microsoft.com/office/drawing/2018/hyperlinkcolor" val="tx"/>
                    </a:ext>
                  </a:extLst>
                </a:hlinkClick>
              </a:rPr>
              <a:t>#10</a:t>
            </a:r>
            <a:endParaRPr lang="fr-FR" sz="2000" dirty="0">
              <a:solidFill>
                <a:schemeClr val="bg1"/>
              </a:solidFill>
              <a:latin typeface="Calibri"/>
              <a:cs typeface="Calibri"/>
            </a:endParaRPr>
          </a:p>
          <a:p>
            <a:pPr marL="469900" indent="-229235">
              <a:lnSpc>
                <a:spcPct val="100000"/>
              </a:lnSpc>
              <a:spcBef>
                <a:spcPts val="930"/>
              </a:spcBef>
              <a:buClr>
                <a:srgbClr val="000000"/>
              </a:buClr>
              <a:buFont typeface="Calibri"/>
              <a:buChar char="•"/>
              <a:tabLst>
                <a:tab pos="469900" algn="l"/>
                <a:tab pos="470534" algn="l"/>
              </a:tabLst>
            </a:pPr>
            <a:r>
              <a:rPr lang="fr-FR" sz="2000" b="1" u="sng" dirty="0">
                <a:solidFill>
                  <a:schemeClr val="bg1"/>
                </a:solidFill>
                <a:uFill>
                  <a:solidFill>
                    <a:srgbClr val="0462C1"/>
                  </a:solidFill>
                </a:uFill>
                <a:latin typeface="Calibri"/>
                <a:cs typeface="Calibri"/>
                <a:hlinkClick r:id="rId7">
                  <a:extLst>
                    <a:ext uri="{A12FA001-AC4F-418D-AE19-62706E023703}">
                      <ahyp:hlinkClr xmlns:ahyp="http://schemas.microsoft.com/office/drawing/2018/hyperlinkcolor" val="tx"/>
                    </a:ext>
                  </a:extLst>
                </a:hlinkClick>
              </a:rPr>
              <a:t>Bourdonnements dans la ruche </a:t>
            </a:r>
            <a:r>
              <a:rPr lang="fr-FR" sz="2000" b="1" u="sng" spc="-5" dirty="0">
                <a:solidFill>
                  <a:schemeClr val="bg1"/>
                </a:solidFill>
                <a:uFill>
                  <a:solidFill>
                    <a:srgbClr val="0462C1"/>
                  </a:solidFill>
                </a:uFill>
                <a:latin typeface="Calibri"/>
                <a:cs typeface="Calibri"/>
                <a:hlinkClick r:id="rId7">
                  <a:extLst>
                    <a:ext uri="{A12FA001-AC4F-418D-AE19-62706E023703}">
                      <ahyp:hlinkClr xmlns:ahyp="http://schemas.microsoft.com/office/drawing/2018/hyperlinkcolor" val="tx"/>
                    </a:ext>
                  </a:extLst>
                </a:hlinkClick>
              </a:rPr>
              <a:t> </a:t>
            </a:r>
            <a:r>
              <a:rPr lang="fr-FR" sz="2000" b="1" u="sng" spc="-25" dirty="0">
                <a:solidFill>
                  <a:schemeClr val="bg1"/>
                </a:solidFill>
                <a:uFill>
                  <a:solidFill>
                    <a:srgbClr val="0462C1"/>
                  </a:solidFill>
                </a:uFill>
                <a:latin typeface="Calibri"/>
                <a:cs typeface="Calibri"/>
                <a:hlinkClick r:id="rId7">
                  <a:extLst>
                    <a:ext uri="{A12FA001-AC4F-418D-AE19-62706E023703}">
                      <ahyp:hlinkClr xmlns:ahyp="http://schemas.microsoft.com/office/drawing/2018/hyperlinkcolor" val="tx"/>
                    </a:ext>
                  </a:extLst>
                </a:hlinkClick>
              </a:rPr>
              <a:t>#11</a:t>
            </a:r>
            <a:endParaRPr lang="fr-FR" sz="2000" dirty="0">
              <a:solidFill>
                <a:schemeClr val="bg1"/>
              </a:solidFill>
              <a:latin typeface="Calibri"/>
              <a:cs typeface="Calibri"/>
            </a:endParaRPr>
          </a:p>
          <a:p>
            <a:pPr marL="469900" indent="-229235">
              <a:lnSpc>
                <a:spcPct val="100000"/>
              </a:lnSpc>
              <a:spcBef>
                <a:spcPts val="935"/>
              </a:spcBef>
              <a:buClr>
                <a:srgbClr val="000000"/>
              </a:buClr>
              <a:buChar char="•"/>
              <a:tabLst>
                <a:tab pos="469900" algn="l"/>
                <a:tab pos="470534" algn="l"/>
              </a:tabLst>
            </a:pPr>
            <a:r>
              <a:rPr lang="fr-FR" sz="2000" u="sng" dirty="0">
                <a:solidFill>
                  <a:schemeClr val="bg1"/>
                </a:solidFill>
                <a:uFill>
                  <a:solidFill>
                    <a:srgbClr val="0462C1"/>
                  </a:solidFill>
                </a:uFill>
                <a:latin typeface="Calibri"/>
                <a:cs typeface="Calibri"/>
                <a:hlinkClick r:id="rId8">
                  <a:extLst>
                    <a:ext uri="{A12FA001-AC4F-418D-AE19-62706E023703}">
                      <ahyp:hlinkClr xmlns:ahyp="http://schemas.microsoft.com/office/drawing/2018/hyperlinkcolor" val="tx"/>
                    </a:ext>
                  </a:extLst>
                </a:hlinkClick>
              </a:rPr>
              <a:t>Bourdonnements dans la ruche </a:t>
            </a:r>
            <a:r>
              <a:rPr lang="fr-FR" sz="2000" u="sng" spc="5" dirty="0">
                <a:solidFill>
                  <a:schemeClr val="bg1"/>
                </a:solidFill>
                <a:uFill>
                  <a:solidFill>
                    <a:srgbClr val="0462C1"/>
                  </a:solidFill>
                </a:uFill>
                <a:latin typeface="Calibri"/>
                <a:cs typeface="Calibri"/>
                <a:hlinkClick r:id="rId8">
                  <a:extLst>
                    <a:ext uri="{A12FA001-AC4F-418D-AE19-62706E023703}">
                      <ahyp:hlinkClr xmlns:ahyp="http://schemas.microsoft.com/office/drawing/2018/hyperlinkcolor" val="tx"/>
                    </a:ext>
                  </a:extLst>
                </a:hlinkClick>
              </a:rPr>
              <a:t> </a:t>
            </a:r>
            <a:r>
              <a:rPr lang="fr-FR" sz="2000" u="sng" spc="-25" dirty="0">
                <a:solidFill>
                  <a:schemeClr val="bg1"/>
                </a:solidFill>
                <a:uFill>
                  <a:solidFill>
                    <a:srgbClr val="0462C1"/>
                  </a:solidFill>
                </a:uFill>
                <a:latin typeface="Calibri"/>
                <a:cs typeface="Calibri"/>
                <a:hlinkClick r:id="rId8">
                  <a:extLst>
                    <a:ext uri="{A12FA001-AC4F-418D-AE19-62706E023703}">
                      <ahyp:hlinkClr xmlns:ahyp="http://schemas.microsoft.com/office/drawing/2018/hyperlinkcolor" val="tx"/>
                    </a:ext>
                  </a:extLst>
                </a:hlinkClick>
              </a:rPr>
              <a:t>#12</a:t>
            </a:r>
            <a:endParaRPr lang="fr-FR" sz="2000" dirty="0">
              <a:solidFill>
                <a:schemeClr val="bg1"/>
              </a:solidFill>
              <a:latin typeface="Calibri"/>
              <a:cs typeface="Calibri"/>
            </a:endParaRPr>
          </a:p>
          <a:p>
            <a:pPr marL="469900" indent="-229235">
              <a:lnSpc>
                <a:spcPct val="100000"/>
              </a:lnSpc>
              <a:spcBef>
                <a:spcPts val="930"/>
              </a:spcBef>
              <a:buClr>
                <a:srgbClr val="000000"/>
              </a:buClr>
              <a:buChar char="•"/>
              <a:tabLst>
                <a:tab pos="469900" algn="l"/>
                <a:tab pos="470534" algn="l"/>
              </a:tabLst>
            </a:pPr>
            <a:r>
              <a:rPr lang="fr-FR" sz="2000" u="sng" dirty="0">
                <a:solidFill>
                  <a:schemeClr val="bg1"/>
                </a:solidFill>
                <a:uFill>
                  <a:solidFill>
                    <a:srgbClr val="0462C1"/>
                  </a:solidFill>
                </a:uFill>
                <a:latin typeface="Calibri"/>
                <a:cs typeface="Calibri"/>
              </a:rPr>
              <a:t>Bourdonnements dans la ruche </a:t>
            </a:r>
            <a:r>
              <a:rPr lang="fr-FR" sz="2000" u="sng" spc="-10" dirty="0">
                <a:solidFill>
                  <a:schemeClr val="bg1"/>
                </a:solidFill>
                <a:uFill>
                  <a:solidFill>
                    <a:srgbClr val="0462C1"/>
                  </a:solidFill>
                </a:uFill>
                <a:latin typeface="Calibri"/>
                <a:cs typeface="Calibri"/>
              </a:rPr>
              <a:t> </a:t>
            </a:r>
            <a:r>
              <a:rPr lang="fr-FR" sz="2000" u="sng" dirty="0">
                <a:solidFill>
                  <a:schemeClr val="bg1"/>
                </a:solidFill>
                <a:uFill>
                  <a:solidFill>
                    <a:srgbClr val="0462C1"/>
                  </a:solidFill>
                </a:uFill>
                <a:latin typeface="Calibri"/>
                <a:cs typeface="Calibri"/>
              </a:rPr>
              <a:t>#</a:t>
            </a:r>
            <a:r>
              <a:rPr lang="fr-FR" sz="2000" u="sng" spc="-75" dirty="0">
                <a:solidFill>
                  <a:schemeClr val="bg1"/>
                </a:solidFill>
                <a:uFill>
                  <a:solidFill>
                    <a:srgbClr val="0462C1"/>
                  </a:solidFill>
                </a:uFill>
                <a:latin typeface="Calibri"/>
                <a:cs typeface="Calibri"/>
              </a:rPr>
              <a:t> </a:t>
            </a:r>
            <a:r>
              <a:rPr lang="fr-FR" sz="2000" u="sng" dirty="0">
                <a:solidFill>
                  <a:schemeClr val="bg1"/>
                </a:solidFill>
                <a:uFill>
                  <a:solidFill>
                    <a:srgbClr val="0462C1"/>
                  </a:solidFill>
                </a:uFill>
                <a:latin typeface="Calibri"/>
                <a:cs typeface="Calibri"/>
              </a:rPr>
              <a:t>13</a:t>
            </a:r>
            <a:endParaRPr lang="fr-FR" sz="2000" dirty="0">
              <a:solidFill>
                <a:schemeClr val="bg1"/>
              </a:solidFill>
              <a:latin typeface="Calibri"/>
              <a:cs typeface="Calibri"/>
            </a:endParaRPr>
          </a:p>
          <a:p>
            <a:pPr marL="469900" indent="-229235">
              <a:lnSpc>
                <a:spcPct val="100000"/>
              </a:lnSpc>
              <a:spcBef>
                <a:spcPts val="930"/>
              </a:spcBef>
              <a:buClr>
                <a:srgbClr val="000000"/>
              </a:buClr>
              <a:buChar char="•"/>
              <a:tabLst>
                <a:tab pos="469900" algn="l"/>
                <a:tab pos="470534" algn="l"/>
              </a:tabLst>
            </a:pPr>
            <a:r>
              <a:rPr lang="fr-FR" sz="2000" u="sng" dirty="0">
                <a:solidFill>
                  <a:schemeClr val="bg1"/>
                </a:solidFill>
                <a:uFill>
                  <a:solidFill>
                    <a:srgbClr val="0462C1"/>
                  </a:solidFill>
                </a:uFill>
                <a:latin typeface="Calibri"/>
                <a:cs typeface="Calibri"/>
              </a:rPr>
              <a:t>Bourdonnements dans la ruche </a:t>
            </a:r>
            <a:r>
              <a:rPr lang="fr-FR" sz="2000" u="sng" spc="15" dirty="0">
                <a:solidFill>
                  <a:schemeClr val="bg1"/>
                </a:solidFill>
                <a:uFill>
                  <a:solidFill>
                    <a:srgbClr val="0462C1"/>
                  </a:solidFill>
                </a:uFill>
                <a:latin typeface="Calibri"/>
                <a:cs typeface="Calibri"/>
              </a:rPr>
              <a:t> </a:t>
            </a:r>
            <a:r>
              <a:rPr lang="fr-FR" sz="2000" u="sng" dirty="0">
                <a:solidFill>
                  <a:schemeClr val="bg1"/>
                </a:solidFill>
                <a:uFill>
                  <a:solidFill>
                    <a:srgbClr val="0462C1"/>
                  </a:solidFill>
                </a:uFill>
                <a:latin typeface="Calibri"/>
                <a:cs typeface="Calibri"/>
              </a:rPr>
              <a:t>#14</a:t>
            </a:r>
            <a:endParaRPr lang="fr-FR" sz="2000" dirty="0">
              <a:solidFill>
                <a:schemeClr val="bg1"/>
              </a:solidFill>
              <a:latin typeface="Calibri"/>
              <a:cs typeface="Calibri"/>
            </a:endParaRPr>
          </a:p>
          <a:p>
            <a:pPr marL="12700">
              <a:lnSpc>
                <a:spcPct val="100000"/>
              </a:lnSpc>
              <a:spcBef>
                <a:spcPts val="935"/>
              </a:spcBef>
            </a:pPr>
            <a:endParaRPr lang="fr-FR" sz="2000" b="1" dirty="0">
              <a:solidFill>
                <a:schemeClr val="bg1"/>
              </a:solidFill>
              <a:latin typeface="Calibri"/>
              <a:cs typeface="Calibri"/>
            </a:endParaRPr>
          </a:p>
          <a:p>
            <a:pPr marL="12700">
              <a:lnSpc>
                <a:spcPct val="100000"/>
              </a:lnSpc>
              <a:spcBef>
                <a:spcPts val="935"/>
              </a:spcBef>
            </a:pPr>
            <a:r>
              <a:rPr lang="fr-FR" sz="2000" b="1" spc="-10" dirty="0">
                <a:solidFill>
                  <a:srgbClr val="0000FF"/>
                </a:solidFill>
                <a:uFill>
                  <a:solidFill>
                    <a:srgbClr val="0462C1"/>
                  </a:solidFill>
                </a:uFill>
                <a:latin typeface="Calibri"/>
                <a:cs typeface="Calibri"/>
                <a:hlinkClick r:id="rId9">
                  <a:extLst>
                    <a:ext uri="{A12FA001-AC4F-418D-AE19-62706E023703}">
                      <ahyp:hlinkClr xmlns:ahyp="http://schemas.microsoft.com/office/drawing/2018/hyperlinkcolor" val="tx"/>
                    </a:ext>
                  </a:extLst>
                </a:hlinkClick>
              </a:rPr>
              <a:t>Pour plus d’informations, contactez-nous par mail à l’adresse:</a:t>
            </a:r>
          </a:p>
          <a:p>
            <a:pPr marL="12700">
              <a:lnSpc>
                <a:spcPct val="100000"/>
              </a:lnSpc>
              <a:spcBef>
                <a:spcPts val="935"/>
              </a:spcBef>
            </a:pPr>
            <a:r>
              <a:rPr lang="fr-FR" sz="2000" b="1" u="sng" spc="-10" dirty="0">
                <a:solidFill>
                  <a:srgbClr val="0000FF"/>
                </a:solidFill>
                <a:uFill>
                  <a:solidFill>
                    <a:srgbClr val="0462C1"/>
                  </a:solidFill>
                </a:uFill>
                <a:latin typeface="Calibri"/>
                <a:cs typeface="Calibri"/>
                <a:hlinkClick r:id="rId9">
                  <a:extLst>
                    <a:ext uri="{A12FA001-AC4F-418D-AE19-62706E023703}">
                      <ahyp:hlinkClr xmlns:ahyp="http://schemas.microsoft.com/office/drawing/2018/hyperlinkcolor" val="tx"/>
                    </a:ext>
                  </a:extLst>
                </a:hlinkClick>
              </a:rPr>
              <a:t>ihrhrt@who.int</a:t>
            </a:r>
            <a:endParaRPr lang="fr-FR" sz="2000" dirty="0">
              <a:solidFill>
                <a:srgbClr val="0000FF"/>
              </a:solidFill>
              <a:latin typeface="Calibri"/>
              <a:cs typeface="Calibri"/>
            </a:endParaRPr>
          </a:p>
          <a:p>
            <a:pPr marL="12700" marR="215900">
              <a:lnSpc>
                <a:spcPct val="112900"/>
              </a:lnSpc>
            </a:pPr>
            <a:endParaRPr lang="en-US" sz="2000" dirty="0">
              <a:solidFill>
                <a:schemeClr val="bg1"/>
              </a:solidFill>
              <a:latin typeface="+mn-lt"/>
              <a:cs typeface="Calibri Light"/>
            </a:endParaRPr>
          </a:p>
        </p:txBody>
      </p:sp>
      <p:pic>
        <p:nvPicPr>
          <p:cNvPr id="5" name="object 5">
            <a:extLst>
              <a:ext uri="{FF2B5EF4-FFF2-40B4-BE49-F238E27FC236}">
                <a16:creationId xmlns:a16="http://schemas.microsoft.com/office/drawing/2014/main" id="{BF92B8B7-B7D0-47CC-B857-8C2DCB265588}"/>
              </a:ext>
            </a:extLst>
          </p:cNvPr>
          <p:cNvPicPr/>
          <p:nvPr/>
        </p:nvPicPr>
        <p:blipFill>
          <a:blip r:embed="rId10" cstate="print"/>
          <a:stretch>
            <a:fillRect/>
          </a:stretch>
        </p:blipFill>
        <p:spPr>
          <a:xfrm>
            <a:off x="8537095" y="1871081"/>
            <a:ext cx="2424554" cy="3682227"/>
          </a:xfrm>
          <a:prstGeom prst="rect">
            <a:avLst/>
          </a:prstGeom>
        </p:spPr>
      </p:pic>
    </p:spTree>
    <p:extLst>
      <p:ext uri="{BB962C8B-B14F-4D97-AF65-F5344CB8AC3E}">
        <p14:creationId xmlns:p14="http://schemas.microsoft.com/office/powerpoint/2010/main" val="239834396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ontent Placeholder 2"/>
          <p:cNvSpPr txBox="1">
            <a:spLocks noGrp="1"/>
          </p:cNvSpPr>
          <p:nvPr>
            <p:ph type="body" idx="1"/>
          </p:nvPr>
        </p:nvSpPr>
        <p:spPr>
          <a:xfrm>
            <a:off x="797444" y="1025845"/>
            <a:ext cx="10450422" cy="5206965"/>
          </a:xfrm>
          <a:prstGeom prst="rect">
            <a:avLst/>
          </a:prstGeom>
        </p:spPr>
        <p:txBody>
          <a:bodyPr lIns="0" tIns="0" rIns="0" bIns="0"/>
          <a:lstStyle/>
          <a:p>
            <a:pPr defTabSz="271960">
              <a:spcBef>
                <a:spcPts val="200"/>
              </a:spcBef>
              <a:defRPr sz="1879"/>
            </a:pPr>
            <a:r>
              <a:rPr dirty="0"/>
              <a:t>WHO Health Security Learning Platform - Training Materials</a:t>
            </a:r>
          </a:p>
          <a:p>
            <a:pPr defTabSz="271960">
              <a:spcBef>
                <a:spcPts val="200"/>
              </a:spcBef>
              <a:defRPr sz="1879"/>
            </a:pPr>
            <a:r>
              <a:rPr dirty="0"/>
              <a:t>These WHO Training Materials are © World Health Organization (WHO) 2022. All rights reserved.</a:t>
            </a:r>
          </a:p>
          <a:p>
            <a:pPr defTabSz="271960">
              <a:spcBef>
                <a:spcPts val="200"/>
              </a:spcBef>
              <a:defRPr sz="1879"/>
            </a:pPr>
            <a:r>
              <a:rPr dirty="0"/>
              <a:t>Your use of these materials is subject to the “</a:t>
            </a:r>
            <a:r>
              <a:rPr u="sng" dirty="0">
                <a:solidFill>
                  <a:srgbClr val="0563C1"/>
                </a:solidFill>
                <a:uFill>
                  <a:solidFill>
                    <a:srgbClr val="0563C1"/>
                  </a:solidFill>
                </a:uFill>
                <a:hlinkClick r:id="rId2"/>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3"/>
              </a:rPr>
              <a:t>https://extranet.who.int/hslp</a:t>
            </a:r>
            <a:r>
              <a:rPr dirty="0"/>
              <a:t>  </a:t>
            </a:r>
          </a:p>
          <a:p>
            <a:pPr defTabSz="271960">
              <a:spcBef>
                <a:spcPts val="200"/>
              </a:spcBef>
              <a:defRPr sz="1879"/>
            </a:pPr>
            <a:endParaRPr dirty="0"/>
          </a:p>
          <a:p>
            <a:pPr defTabSz="271960">
              <a:spcBef>
                <a:spcPts val="200"/>
              </a:spcBef>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defTabSz="271960">
              <a:spcBef>
                <a:spcPts val="200"/>
              </a:spcBef>
              <a:defRPr sz="1879"/>
            </a:pPr>
            <a:endParaRPr dirty="0"/>
          </a:p>
          <a:p>
            <a:pPr defTabSz="271960">
              <a:spcBef>
                <a:spcPts val="200"/>
              </a:spcBef>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defTabSz="271960">
              <a:spcBef>
                <a:spcPts val="200"/>
              </a:spcBef>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4"/>
              </a:rPr>
              <a:t>ihrhrt@who.int</a:t>
            </a:r>
          </a:p>
        </p:txBody>
      </p:sp>
      <p:sp>
        <p:nvSpPr>
          <p:cNvPr id="2" name="Text Placeholder 5">
            <a:extLst>
              <a:ext uri="{FF2B5EF4-FFF2-40B4-BE49-F238E27FC236}">
                <a16:creationId xmlns:a16="http://schemas.microsoft.com/office/drawing/2014/main" id="{C0025F84-37F0-5C18-B64E-3DCAFFD8D215}"/>
              </a:ext>
            </a:extLst>
          </p:cNvPr>
          <p:cNvSpPr>
            <a:spLocks noGrp="1"/>
          </p:cNvSpPr>
          <p:nvPr>
            <p:ph type="body" idx="21" hasCustomPrompt="1"/>
          </p:nvPr>
        </p:nvSpPr>
        <p:spPr>
          <a:xfrm>
            <a:off x="0" y="107924"/>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fr-FR" sz="3000" dirty="0"/>
              <a:t>Clause de non-responsabilité</a:t>
            </a:r>
            <a:endParaRPr lang="hu-HU" sz="300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Content Placeholder 1"/>
          <p:cNvSpPr txBox="1"/>
          <p:nvPr/>
        </p:nvSpPr>
        <p:spPr>
          <a:xfrm>
            <a:off x="4320000" y="2160000"/>
            <a:ext cx="7045085" cy="29084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r>
              <a:rPr lang="fr-FR" dirty="0">
                <a:latin typeface="+mn-lt"/>
              </a:rPr>
              <a:t>Expliquer les objectifs de la communauté de partage de connaissances des EIR  (CC des EIR)</a:t>
            </a:r>
          </a:p>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r>
              <a:rPr lang="fr-FR" dirty="0">
                <a:latin typeface="+mn-lt"/>
              </a:rPr>
              <a:t>Décrire les activités qui se déroulent sur communauté de partage de connaissances des EIR</a:t>
            </a:r>
          </a:p>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r>
              <a:rPr lang="fr-FR" dirty="0">
                <a:latin typeface="+mn-lt"/>
              </a:rPr>
              <a:t>Inviter les participants à rejoindre la communauté de partage de connaissances des EIR</a:t>
            </a:r>
          </a:p>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endParaRPr dirty="0">
              <a:latin typeface="+mn-lt"/>
            </a:endParaRPr>
          </a:p>
        </p:txBody>
      </p:sp>
      <p:sp>
        <p:nvSpPr>
          <p:cNvPr id="300" name="Google Shape;307;p8"/>
          <p:cNvSpPr txBox="1">
            <a:spLocks noGrp="1"/>
          </p:cNvSpPr>
          <p:nvPr>
            <p:ph type="title"/>
          </p:nvPr>
        </p:nvSpPr>
        <p:spPr>
          <a:xfrm>
            <a:off x="412210" y="444033"/>
            <a:ext cx="3264195" cy="959583"/>
          </a:xfrm>
          <a:prstGeom prst="rect">
            <a:avLst/>
          </a:prstGeom>
        </p:spPr>
        <p:txBody>
          <a:bodyPr lIns="0" tIns="0" rIns="0" bIns="0"/>
          <a:lstStyle/>
          <a:p>
            <a:r>
              <a:rPr lang="fr-FR" b="1" dirty="0"/>
              <a:t>Objectifs de la session</a:t>
            </a:r>
            <a:endParaRPr b="1"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Rectangle 2"/>
          <p:cNvSpPr txBox="1">
            <a:spLocks noGrp="1"/>
          </p:cNvSpPr>
          <p:nvPr>
            <p:ph type="title"/>
          </p:nvPr>
        </p:nvSpPr>
        <p:spPr>
          <a:prstGeom prst="rect">
            <a:avLst/>
          </a:prstGeom>
        </p:spPr>
        <p:txBody>
          <a:bodyPr/>
          <a:lstStyle/>
          <a:p>
            <a:r>
              <a:rPr lang="fr-FR" b="1" dirty="0"/>
              <a:t>Plan</a:t>
            </a:r>
            <a:endParaRPr b="1" dirty="0"/>
          </a:p>
        </p:txBody>
      </p:sp>
      <p:sp>
        <p:nvSpPr>
          <p:cNvPr id="306" name="Content Placeholder 1"/>
          <p:cNvSpPr txBox="1">
            <a:spLocks noGrp="1"/>
          </p:cNvSpPr>
          <p:nvPr>
            <p:ph type="body" idx="1"/>
          </p:nvPr>
        </p:nvSpPr>
        <p:spPr>
          <a:xfrm>
            <a:off x="4320000" y="1637537"/>
            <a:ext cx="7529515" cy="3480831"/>
          </a:xfrm>
          <a:prstGeom prst="rect">
            <a:avLst/>
          </a:prstGeom>
        </p:spPr>
        <p:txBody>
          <a:bodyPr>
            <a:noAutofit/>
          </a:bodyPr>
          <a:lstStyle/>
          <a:p>
            <a:pPr marL="360000" indent="-360000">
              <a:buClr>
                <a:srgbClr val="65A000"/>
              </a:buClr>
              <a:buSzPct val="100000"/>
              <a:buFontTx/>
              <a:buAutoNum type="arabicPeriod"/>
            </a:pPr>
            <a:r>
              <a:rPr lang="fr-FR" dirty="0"/>
              <a:t>O</a:t>
            </a:r>
            <a:r>
              <a:rPr lang="fr-FR" dirty="0">
                <a:latin typeface="+mn-lt"/>
              </a:rPr>
              <a:t>bjectifs de la CC des EIR</a:t>
            </a:r>
            <a:endParaRPr lang="fr-FR" dirty="0"/>
          </a:p>
          <a:p>
            <a:pPr marL="360000" indent="-360000">
              <a:buClr>
                <a:srgbClr val="65A000"/>
              </a:buClr>
              <a:buSzPct val="100000"/>
              <a:buAutoNum type="arabicPeriod"/>
            </a:pPr>
            <a:r>
              <a:rPr lang="fr-FR" dirty="0"/>
              <a:t>Création de la CC des EIR</a:t>
            </a:r>
          </a:p>
          <a:p>
            <a:pPr marL="360000" indent="-360000">
              <a:buClr>
                <a:srgbClr val="65A000"/>
              </a:buClr>
              <a:buSzPct val="100000"/>
              <a:buAutoNum type="arabicPeriod"/>
            </a:pPr>
            <a:r>
              <a:rPr lang="fr-FR" dirty="0"/>
              <a:t>Plateformes</a:t>
            </a:r>
          </a:p>
          <a:p>
            <a:pPr marL="360000" indent="-360000">
              <a:buClr>
                <a:srgbClr val="65A000"/>
              </a:buClr>
              <a:buSzPct val="100000"/>
              <a:buAutoNum type="arabicPeriod"/>
            </a:pPr>
            <a:r>
              <a:rPr lang="fr-FR" dirty="0"/>
              <a:t>Activités de de la CC des EIR</a:t>
            </a:r>
          </a:p>
          <a:p>
            <a:pPr marL="360000" indent="-360000">
              <a:buClr>
                <a:srgbClr val="65A000"/>
              </a:buClr>
              <a:buSzPct val="100000"/>
              <a:buAutoNum type="arabicPeriod"/>
            </a:pPr>
            <a:r>
              <a:rPr lang="fr-FR" dirty="0"/>
              <a:t>Que partagent les membres de la CC des EIR?</a:t>
            </a:r>
          </a:p>
          <a:p>
            <a:pPr marL="360000" indent="-360000">
              <a:buClr>
                <a:srgbClr val="65A000"/>
              </a:buClr>
              <a:buSzPct val="100000"/>
              <a:buAutoNum type="arabicPeriod"/>
            </a:pPr>
            <a:r>
              <a:rPr lang="fr-FR" dirty="0"/>
              <a:t>CC des EIR: analyse des discussions</a:t>
            </a:r>
          </a:p>
          <a:p>
            <a:pPr marL="360000" indent="-360000">
              <a:buClr>
                <a:srgbClr val="65A000"/>
              </a:buClr>
              <a:buSzPct val="100000"/>
              <a:buFontTx/>
              <a:buAutoNum type="arabicPeriod"/>
            </a:pPr>
            <a:r>
              <a:rPr lang="fr-FR" dirty="0"/>
              <a:t>Evaluation de la CC des EIR</a:t>
            </a:r>
          </a:p>
          <a:p>
            <a:pPr marL="360000" indent="-360000">
              <a:buClr>
                <a:srgbClr val="65A000"/>
              </a:buClr>
              <a:buSzPct val="100000"/>
              <a:buAutoNum type="arabicPeriod"/>
            </a:pPr>
            <a:endParaRPr lang="fr-FR" dirty="0"/>
          </a:p>
          <a:p>
            <a:pPr marL="360000" indent="-360000">
              <a:buClr>
                <a:srgbClr val="65A000"/>
              </a:buClr>
              <a:buSzPct val="100000"/>
              <a:buAutoNum type="arabicPeriod"/>
            </a:pPr>
            <a:endParaRPr lang="fr-F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Rectangle 2"/>
          <p:cNvSpPr txBox="1">
            <a:spLocks noGrp="1"/>
          </p:cNvSpPr>
          <p:nvPr>
            <p:ph type="title"/>
          </p:nvPr>
        </p:nvSpPr>
        <p:spPr>
          <a:prstGeom prst="rect">
            <a:avLst/>
          </a:prstGeom>
        </p:spPr>
        <p:txBody>
          <a:bodyPr/>
          <a:lstStyle/>
          <a:p>
            <a:r>
              <a:rPr lang="fr-FR" b="1" dirty="0"/>
              <a:t>1. Objectifs</a:t>
            </a:r>
            <a:endParaRPr b="1" dirty="0"/>
          </a:p>
        </p:txBody>
      </p:sp>
      <p:sp>
        <p:nvSpPr>
          <p:cNvPr id="9" name="object 3">
            <a:extLst>
              <a:ext uri="{FF2B5EF4-FFF2-40B4-BE49-F238E27FC236}">
                <a16:creationId xmlns:a16="http://schemas.microsoft.com/office/drawing/2014/main" id="{65A3DDDB-4905-4030-8232-2E0AC8A89CD7}"/>
              </a:ext>
            </a:extLst>
          </p:cNvPr>
          <p:cNvSpPr txBox="1">
            <a:spLocks noGrp="1"/>
          </p:cNvSpPr>
          <p:nvPr>
            <p:ph type="body" idx="1"/>
          </p:nvPr>
        </p:nvSpPr>
        <p:spPr>
          <a:xfrm>
            <a:off x="4254956" y="1897470"/>
            <a:ext cx="7524833" cy="1771254"/>
          </a:xfrm>
          <a:prstGeom prst="rect">
            <a:avLst/>
          </a:prstGeom>
        </p:spPr>
        <p:txBody>
          <a:bodyPr vert="horz" wrap="square" lIns="0" tIns="12065" rIns="0" bIns="0" rtlCol="0">
            <a:spAutoFit/>
          </a:bodyPr>
          <a:lstStyle/>
          <a:p>
            <a:pPr marL="298450" marR="5080" indent="-285750">
              <a:lnSpc>
                <a:spcPct val="113599"/>
              </a:lnSpc>
              <a:spcBef>
                <a:spcPts val="95"/>
              </a:spcBef>
              <a:buClr>
                <a:srgbClr val="65A000"/>
              </a:buClr>
              <a:buFont typeface="Arial" panose="020B0604020202020204" pitchFamily="34" charset="0"/>
              <a:buChar char="•"/>
            </a:pPr>
            <a:r>
              <a:rPr lang="fr-FR" sz="2000" spc="-10" dirty="0">
                <a:solidFill>
                  <a:schemeClr val="bg1"/>
                </a:solidFill>
                <a:cs typeface="Calibri"/>
              </a:rPr>
              <a:t>Évaluer et apprendre comment les participants sont capables d'utiliser la formation EIR dans leur travail</a:t>
            </a:r>
          </a:p>
          <a:p>
            <a:pPr marL="298450" marR="5080" indent="-285750">
              <a:lnSpc>
                <a:spcPct val="113599"/>
              </a:lnSpc>
              <a:spcBef>
                <a:spcPts val="95"/>
              </a:spcBef>
              <a:buClr>
                <a:srgbClr val="65A000"/>
              </a:buClr>
              <a:buFont typeface="Arial" panose="020B0604020202020204" pitchFamily="34" charset="0"/>
              <a:buChar char="•"/>
            </a:pPr>
            <a:r>
              <a:rPr lang="fr-FR" sz="2000" spc="-10" dirty="0">
                <a:solidFill>
                  <a:schemeClr val="bg1"/>
                </a:solidFill>
                <a:cs typeface="Calibri"/>
              </a:rPr>
              <a:t>Faciliter le partage des expériences et des leçons apprises entre les pays confrontés à des défis similaires.</a:t>
            </a:r>
          </a:p>
          <a:p>
            <a:pPr marL="2196465" marR="5080" indent="-2183765">
              <a:lnSpc>
                <a:spcPct val="113599"/>
              </a:lnSpc>
              <a:spcBef>
                <a:spcPts val="95"/>
              </a:spcBef>
              <a:buClr>
                <a:srgbClr val="65A000"/>
              </a:buClr>
              <a:buFont typeface="Arial" panose="020B0604020202020204" pitchFamily="34" charset="0"/>
              <a:buChar char="•"/>
            </a:pPr>
            <a:endParaRPr sz="2000" dirty="0">
              <a:solidFill>
                <a:schemeClr val="bg1"/>
              </a:solidFill>
              <a:cs typeface="Calibri"/>
            </a:endParaRPr>
          </a:p>
        </p:txBody>
      </p:sp>
      <p:pic>
        <p:nvPicPr>
          <p:cNvPr id="10" name="object 14">
            <a:extLst>
              <a:ext uri="{FF2B5EF4-FFF2-40B4-BE49-F238E27FC236}">
                <a16:creationId xmlns:a16="http://schemas.microsoft.com/office/drawing/2014/main" id="{1ABA08CE-A57B-4A72-8CAC-E136F89E32EF}"/>
              </a:ext>
            </a:extLst>
          </p:cNvPr>
          <p:cNvPicPr/>
          <p:nvPr/>
        </p:nvPicPr>
        <p:blipFill>
          <a:blip r:embed="rId2" cstate="print"/>
          <a:stretch>
            <a:fillRect/>
          </a:stretch>
        </p:blipFill>
        <p:spPr>
          <a:xfrm>
            <a:off x="6357891" y="3739994"/>
            <a:ext cx="3495583" cy="2649454"/>
          </a:xfrm>
          <a:prstGeom prst="rect">
            <a:avLst/>
          </a:prstGeom>
        </p:spPr>
      </p:pic>
      <p:sp>
        <p:nvSpPr>
          <p:cNvPr id="2" name="TextBox 1">
            <a:extLst>
              <a:ext uri="{FF2B5EF4-FFF2-40B4-BE49-F238E27FC236}">
                <a16:creationId xmlns:a16="http://schemas.microsoft.com/office/drawing/2014/main" id="{428CF3B8-8F6E-49B4-9527-51F07C04D03E}"/>
              </a:ext>
            </a:extLst>
          </p:cNvPr>
          <p:cNvSpPr txBox="1"/>
          <p:nvPr/>
        </p:nvSpPr>
        <p:spPr>
          <a:xfrm>
            <a:off x="4183566" y="256431"/>
            <a:ext cx="6745140" cy="15086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196465" marR="5080" indent="-2183765">
              <a:lnSpc>
                <a:spcPct val="113599"/>
              </a:lnSpc>
              <a:spcBef>
                <a:spcPts val="95"/>
              </a:spcBef>
            </a:pPr>
            <a:r>
              <a:rPr lang="fr-FR" sz="2000" spc="-10" dirty="0">
                <a:solidFill>
                  <a:schemeClr val="bg1"/>
                </a:solidFill>
                <a:latin typeface="+mn-lt"/>
                <a:ea typeface="Source Code Pro" panose="020B0509030403020204" pitchFamily="49" charset="0"/>
                <a:cs typeface="Calibri"/>
              </a:rPr>
              <a:t>La CC des EIR a été créé en septembre 2015 pour assurer le suivi des participants aux formations des EIR à la MVE à AFRO et EMRO, avec deux objectifs principaux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Rectangle 2"/>
          <p:cNvSpPr txBox="1">
            <a:spLocks noGrp="1"/>
          </p:cNvSpPr>
          <p:nvPr>
            <p:ph type="title"/>
          </p:nvPr>
        </p:nvSpPr>
        <p:spPr>
          <a:xfrm>
            <a:off x="392960" y="514325"/>
            <a:ext cx="3264195" cy="959583"/>
          </a:xfrm>
          <a:prstGeom prst="rect">
            <a:avLst/>
          </a:prstGeom>
        </p:spPr>
        <p:txBody>
          <a:bodyPr>
            <a:normAutofit fontScale="90000"/>
          </a:bodyPr>
          <a:lstStyle/>
          <a:p>
            <a:r>
              <a:rPr lang="fr-FR" b="1" dirty="0"/>
              <a:t>2. Création de la Communauté</a:t>
            </a:r>
            <a:endParaRPr b="1" dirty="0"/>
          </a:p>
        </p:txBody>
      </p:sp>
      <p:sp>
        <p:nvSpPr>
          <p:cNvPr id="315" name="Content Placeholder 1"/>
          <p:cNvSpPr txBox="1">
            <a:spLocks noGrp="1"/>
          </p:cNvSpPr>
          <p:nvPr>
            <p:ph type="body" idx="1"/>
          </p:nvPr>
        </p:nvSpPr>
        <p:spPr>
          <a:xfrm>
            <a:off x="4159980" y="1473908"/>
            <a:ext cx="8115840" cy="3349260"/>
          </a:xfrm>
          <a:prstGeom prst="rect">
            <a:avLst/>
          </a:prstGeom>
        </p:spPr>
        <p:txBody>
          <a:bodyPr lIns="45719" tIns="45720" rIns="45719" bIns="45720" anchor="ctr">
            <a:noAutofit/>
          </a:bodyPr>
          <a:lstStyle/>
          <a:p>
            <a:r>
              <a:rPr lang="fr-FR" sz="2800" dirty="0">
                <a:solidFill>
                  <a:schemeClr val="bg1"/>
                </a:solidFill>
              </a:rPr>
              <a:t>A sa création, la CC des EIR a été imaginée comme…</a:t>
            </a:r>
          </a:p>
          <a:p>
            <a:pPr marL="457200" indent="-457200">
              <a:buClr>
                <a:srgbClr val="65A000"/>
              </a:buClr>
              <a:buFont typeface="Arial" panose="020B0604020202020204" pitchFamily="34" charset="0"/>
              <a:buChar char="•"/>
            </a:pPr>
            <a:r>
              <a:rPr lang="fr-FR" sz="2800" dirty="0">
                <a:solidFill>
                  <a:schemeClr val="bg1"/>
                </a:solidFill>
              </a:rPr>
              <a:t>« un bureau d’aide sur le terrain »</a:t>
            </a:r>
          </a:p>
          <a:p>
            <a:pPr marL="457200" indent="-457200">
              <a:buClr>
                <a:srgbClr val="65A000"/>
              </a:buClr>
              <a:buFont typeface="Arial" panose="020B0604020202020204" pitchFamily="34" charset="0"/>
              <a:buChar char="•"/>
            </a:pPr>
            <a:r>
              <a:rPr lang="fr-FR" sz="2800" dirty="0">
                <a:solidFill>
                  <a:schemeClr val="bg1"/>
                </a:solidFill>
              </a:rPr>
              <a:t>Un lieu de transfert de connaissances</a:t>
            </a:r>
          </a:p>
          <a:p>
            <a:pPr marL="457200" indent="-457200">
              <a:buClr>
                <a:srgbClr val="65A000"/>
              </a:buClr>
              <a:buFont typeface="Arial" panose="020B0604020202020204" pitchFamily="34" charset="0"/>
              <a:buChar char="•"/>
            </a:pPr>
            <a:r>
              <a:rPr lang="fr-FR" sz="2800" dirty="0">
                <a:solidFill>
                  <a:schemeClr val="bg1"/>
                </a:solidFill>
              </a:rPr>
              <a:t>« Échange informel entre pairs »</a:t>
            </a:r>
          </a:p>
          <a:p>
            <a:pPr marL="457200" indent="-457200">
              <a:buClr>
                <a:srgbClr val="65A000"/>
              </a:buClr>
              <a:buFont typeface="Arial" panose="020B0604020202020204" pitchFamily="34" charset="0"/>
              <a:buChar char="•"/>
            </a:pPr>
            <a:r>
              <a:rPr lang="fr-FR" sz="2800" dirty="0">
                <a:solidFill>
                  <a:schemeClr val="bg1"/>
                </a:solidFill>
              </a:rPr>
              <a:t>Dynamique, multilingue</a:t>
            </a:r>
          </a:p>
          <a:p>
            <a:pPr marL="457200" indent="-457200">
              <a:buClr>
                <a:srgbClr val="65A000"/>
              </a:buClr>
              <a:buFont typeface="Arial" panose="020B0604020202020204" pitchFamily="34" charset="0"/>
              <a:buChar char="•"/>
            </a:pPr>
            <a:r>
              <a:rPr lang="fr-FR" sz="2800" dirty="0">
                <a:solidFill>
                  <a:schemeClr val="bg1"/>
                </a:solidFill>
              </a:rPr>
              <a:t>Un lieu pour créer de nouvelles connaissances</a:t>
            </a:r>
            <a:endParaRPr sz="2800" dirty="0">
              <a:solidFill>
                <a:schemeClr val="bg1"/>
              </a:solidFill>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2"/>
          <p:cNvSpPr txBox="1">
            <a:spLocks noGrp="1"/>
          </p:cNvSpPr>
          <p:nvPr>
            <p:ph type="title"/>
          </p:nvPr>
        </p:nvSpPr>
        <p:spPr>
          <a:xfrm>
            <a:off x="412210" y="497282"/>
            <a:ext cx="3264195" cy="959584"/>
          </a:xfrm>
          <a:prstGeom prst="rect">
            <a:avLst/>
          </a:prstGeom>
        </p:spPr>
        <p:txBody>
          <a:bodyPr>
            <a:noAutofit/>
          </a:bodyPr>
          <a:lstStyle>
            <a:lvl1pPr defTabSz="260388">
              <a:defRPr sz="2880"/>
            </a:lvl1pPr>
          </a:lstStyle>
          <a:p>
            <a:r>
              <a:rPr sz="3200" b="1" dirty="0"/>
              <a:t>3. </a:t>
            </a:r>
            <a:r>
              <a:rPr lang="fr-FR" sz="3200" b="1" dirty="0"/>
              <a:t>Plateformes</a:t>
            </a:r>
            <a:endParaRPr sz="3200" b="1" dirty="0"/>
          </a:p>
        </p:txBody>
      </p:sp>
      <p:sp>
        <p:nvSpPr>
          <p:cNvPr id="324" name="Content Placeholder 1"/>
          <p:cNvSpPr txBox="1">
            <a:spLocks noGrp="1"/>
          </p:cNvSpPr>
          <p:nvPr>
            <p:ph type="body" idx="1"/>
          </p:nvPr>
        </p:nvSpPr>
        <p:spPr>
          <a:xfrm>
            <a:off x="4320000" y="669347"/>
            <a:ext cx="7529514" cy="5546726"/>
          </a:xfrm>
          <a:prstGeom prst="rect">
            <a:avLst/>
          </a:prstGeom>
        </p:spPr>
        <p:txBody>
          <a:bodyPr>
            <a:normAutofit/>
          </a:bodyPr>
          <a:lstStyle/>
          <a:p>
            <a:pPr defTabSz="274854">
              <a:spcBef>
                <a:spcPts val="1200"/>
              </a:spcBef>
              <a:defRPr sz="2280"/>
            </a:pPr>
            <a:r>
              <a:rPr lang="fr-FR" sz="2000" spc="-10" dirty="0">
                <a:solidFill>
                  <a:schemeClr val="bg1"/>
                </a:solidFill>
                <a:cs typeface="Calibri Light"/>
              </a:rPr>
              <a:t>Depuis 2015, la CC des EIR a testé diverses plateformes, dont </a:t>
            </a:r>
            <a:r>
              <a:rPr lang="fr-FR" sz="2000" spc="-10" dirty="0" err="1">
                <a:solidFill>
                  <a:schemeClr val="bg1"/>
                </a:solidFill>
                <a:cs typeface="Calibri Light"/>
              </a:rPr>
              <a:t>Ezcollab</a:t>
            </a:r>
            <a:r>
              <a:rPr lang="fr-FR" sz="2000" spc="-10" dirty="0">
                <a:solidFill>
                  <a:schemeClr val="bg1"/>
                </a:solidFill>
                <a:cs typeface="Calibri Light"/>
              </a:rPr>
              <a:t> et WhatsApp.</a:t>
            </a:r>
          </a:p>
          <a:p>
            <a:pPr defTabSz="274854">
              <a:spcBef>
                <a:spcPts val="1200"/>
              </a:spcBef>
              <a:defRPr sz="2280"/>
            </a:pPr>
            <a:r>
              <a:rPr lang="fr-FR" sz="2000" spc="-10" dirty="0">
                <a:solidFill>
                  <a:schemeClr val="bg1"/>
                </a:solidFill>
                <a:cs typeface="Calibri Light"/>
              </a:rPr>
              <a:t>En septembre 2021, la CC des EIR est passé à Microsoft Teams en tant que plate-forme principale et enregistre actuellement plus de 800 membres.</a:t>
            </a:r>
          </a:p>
          <a:p>
            <a:pPr defTabSz="274854">
              <a:spcBef>
                <a:spcPts val="1200"/>
              </a:spcBef>
              <a:defRPr sz="2280"/>
            </a:pPr>
            <a:r>
              <a:rPr lang="fr-FR" sz="2000" spc="-10" dirty="0">
                <a:solidFill>
                  <a:schemeClr val="bg1"/>
                </a:solidFill>
                <a:cs typeface="Calibri Light"/>
              </a:rPr>
              <a:t>Les discussions se déroulent principalement en anglais et en français (en portugais si possible).</a:t>
            </a:r>
          </a:p>
          <a:p>
            <a:pPr defTabSz="274854">
              <a:spcBef>
                <a:spcPts val="1200"/>
              </a:spcBef>
              <a:defRPr sz="2280"/>
            </a:pPr>
            <a:r>
              <a:rPr lang="fr-FR" sz="2000" spc="-10" dirty="0">
                <a:solidFill>
                  <a:schemeClr val="bg1"/>
                </a:solidFill>
                <a:cs typeface="Calibri Light"/>
              </a:rPr>
              <a:t>Des interactions substantielles continuent dans les groupes dans WhatsApp en anglais et français.</a:t>
            </a:r>
            <a:endParaRPr lang="en-US" sz="2000" spc="-10" dirty="0">
              <a:solidFill>
                <a:schemeClr val="bg1"/>
              </a:solidFill>
              <a:cs typeface="Calibri Light"/>
            </a:endParaRPr>
          </a:p>
          <a:p>
            <a:pPr defTabSz="274854">
              <a:spcBef>
                <a:spcPts val="1200"/>
              </a:spcBef>
              <a:defRPr sz="2280"/>
            </a:pPr>
            <a:endParaRPr lang="en-US" sz="2000" spc="-10" dirty="0">
              <a:solidFill>
                <a:schemeClr val="bg1"/>
              </a:solidFill>
              <a:cs typeface="Calibri Light"/>
            </a:endParaRPr>
          </a:p>
          <a:p>
            <a:pPr defTabSz="274854">
              <a:spcBef>
                <a:spcPts val="1200"/>
              </a:spcBef>
              <a:defRPr sz="2280"/>
            </a:pPr>
            <a:endParaRPr lang="en-US" sz="2000" dirty="0">
              <a:solidFill>
                <a:schemeClr val="bg1"/>
              </a:solidFill>
              <a:cs typeface="Calibri Light"/>
            </a:endParaRPr>
          </a:p>
          <a:p>
            <a:pPr defTabSz="274854">
              <a:spcBef>
                <a:spcPts val="1200"/>
              </a:spcBef>
              <a:defRPr sz="2280"/>
            </a:pPr>
            <a:endParaRPr sz="1100" spc="-10" dirty="0">
              <a:solidFill>
                <a:schemeClr val="bg1"/>
              </a:solidFill>
              <a:cs typeface="Calibri"/>
            </a:endParaRPr>
          </a:p>
        </p:txBody>
      </p:sp>
      <p:pic>
        <p:nvPicPr>
          <p:cNvPr id="4" name="object 5">
            <a:extLst>
              <a:ext uri="{FF2B5EF4-FFF2-40B4-BE49-F238E27FC236}">
                <a16:creationId xmlns:a16="http://schemas.microsoft.com/office/drawing/2014/main" id="{95132E5E-8B2A-4876-A699-051F1CC4A59B}"/>
              </a:ext>
            </a:extLst>
          </p:cNvPr>
          <p:cNvPicPr/>
          <p:nvPr/>
        </p:nvPicPr>
        <p:blipFill>
          <a:blip r:embed="rId2" cstate="print"/>
          <a:stretch>
            <a:fillRect/>
          </a:stretch>
        </p:blipFill>
        <p:spPr>
          <a:xfrm>
            <a:off x="7283704" y="4725102"/>
            <a:ext cx="1190625" cy="190500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Content Placeholder 2"/>
          <p:cNvSpPr txBox="1">
            <a:spLocks noGrp="1"/>
          </p:cNvSpPr>
          <p:nvPr>
            <p:ph type="body" idx="1"/>
          </p:nvPr>
        </p:nvSpPr>
        <p:spPr>
          <a:xfrm>
            <a:off x="470431" y="1248526"/>
            <a:ext cx="10234036" cy="5072264"/>
          </a:xfrm>
          <a:prstGeom prst="rect">
            <a:avLst/>
          </a:prstGeom>
        </p:spPr>
        <p:txBody>
          <a:bodyPr lIns="45719" tIns="45720" rIns="45719" bIns="45720" anchor="t">
            <a:noAutofit/>
          </a:bodyPr>
          <a:lstStyle/>
          <a:p>
            <a:pPr marL="12700" marR="5080">
              <a:lnSpc>
                <a:spcPct val="115100"/>
              </a:lnSpc>
              <a:spcBef>
                <a:spcPts val="130"/>
              </a:spcBef>
            </a:pPr>
            <a:r>
              <a:rPr lang="fr-FR" sz="2000" spc="-10" dirty="0">
                <a:solidFill>
                  <a:schemeClr val="bg1"/>
                </a:solidFill>
                <a:cs typeface="Calibri Light"/>
              </a:rPr>
              <a:t>Depuis sa création, la CC des EIR a facilité l'interaction et le partage d'expériences et de ressources, en réponse aux besoins de ses membres.</a:t>
            </a:r>
          </a:p>
          <a:p>
            <a:pPr marL="12700" marR="5080">
              <a:lnSpc>
                <a:spcPct val="115100"/>
              </a:lnSpc>
              <a:spcBef>
                <a:spcPts val="130"/>
              </a:spcBef>
            </a:pPr>
            <a:endParaRPr lang="fr-FR" sz="2000" spc="-10" dirty="0">
              <a:solidFill>
                <a:schemeClr val="bg1"/>
              </a:solidFill>
              <a:cs typeface="Calibri Light"/>
            </a:endParaRPr>
          </a:p>
          <a:p>
            <a:pPr marL="12700" marR="5080">
              <a:lnSpc>
                <a:spcPct val="115100"/>
              </a:lnSpc>
              <a:spcBef>
                <a:spcPts val="130"/>
              </a:spcBef>
            </a:pPr>
            <a:r>
              <a:rPr lang="fr-FR" sz="2000" b="1" dirty="0">
                <a:solidFill>
                  <a:srgbClr val="65A000"/>
                </a:solidFill>
                <a:cs typeface="Calibri"/>
              </a:rPr>
              <a:t>Discussions thématiques :</a:t>
            </a:r>
          </a:p>
          <a:p>
            <a:pPr marL="355600" marR="5080" indent="-342900">
              <a:lnSpc>
                <a:spcPct val="115100"/>
              </a:lnSpc>
              <a:spcBef>
                <a:spcPts val="130"/>
              </a:spcBef>
              <a:buClr>
                <a:srgbClr val="65A000"/>
              </a:buClr>
              <a:buFont typeface="Arial" panose="020B0604020202020204" pitchFamily="34" charset="0"/>
              <a:buChar char="•"/>
            </a:pPr>
            <a:r>
              <a:rPr lang="fr-FR" sz="2000" dirty="0">
                <a:solidFill>
                  <a:schemeClr val="bg1"/>
                </a:solidFill>
                <a:cs typeface="Calibri"/>
              </a:rPr>
              <a:t>Évaluation rapide des risques</a:t>
            </a:r>
          </a:p>
          <a:p>
            <a:pPr marL="355600" marR="5080" indent="-342900">
              <a:lnSpc>
                <a:spcPct val="115100"/>
              </a:lnSpc>
              <a:spcBef>
                <a:spcPts val="130"/>
              </a:spcBef>
              <a:buClr>
                <a:srgbClr val="65A000"/>
              </a:buClr>
              <a:buFont typeface="Arial" panose="020B0604020202020204" pitchFamily="34" charset="0"/>
              <a:buChar char="•"/>
            </a:pPr>
            <a:r>
              <a:rPr lang="fr-FR" sz="2000" dirty="0">
                <a:solidFill>
                  <a:schemeClr val="bg1"/>
                </a:solidFill>
                <a:cs typeface="Calibri"/>
              </a:rPr>
              <a:t>Une seule santé</a:t>
            </a:r>
          </a:p>
          <a:p>
            <a:pPr marL="355600" marR="5080" indent="-342900">
              <a:lnSpc>
                <a:spcPct val="115100"/>
              </a:lnSpc>
              <a:spcBef>
                <a:spcPts val="130"/>
              </a:spcBef>
              <a:buClr>
                <a:srgbClr val="65A000"/>
              </a:buClr>
              <a:buFont typeface="Arial" panose="020B0604020202020204" pitchFamily="34" charset="0"/>
              <a:buChar char="•"/>
            </a:pPr>
            <a:r>
              <a:rPr lang="fr-FR" sz="2000" dirty="0">
                <a:solidFill>
                  <a:schemeClr val="bg1"/>
                </a:solidFill>
                <a:cs typeface="Calibri"/>
              </a:rPr>
              <a:t>Laboratoire</a:t>
            </a:r>
          </a:p>
          <a:p>
            <a:pPr marL="12700" marR="5080">
              <a:lnSpc>
                <a:spcPct val="115100"/>
              </a:lnSpc>
              <a:spcBef>
                <a:spcPts val="130"/>
              </a:spcBef>
            </a:pPr>
            <a:endParaRPr lang="fr-FR" sz="2000" dirty="0">
              <a:solidFill>
                <a:schemeClr val="bg1"/>
              </a:solidFill>
              <a:cs typeface="Calibri"/>
            </a:endParaRPr>
          </a:p>
          <a:p>
            <a:pPr marL="12700" marR="5080">
              <a:lnSpc>
                <a:spcPct val="115100"/>
              </a:lnSpc>
              <a:spcBef>
                <a:spcPts val="130"/>
              </a:spcBef>
            </a:pPr>
            <a:r>
              <a:rPr lang="fr-FR" sz="2000" b="1" dirty="0">
                <a:solidFill>
                  <a:srgbClr val="65A000"/>
                </a:solidFill>
                <a:cs typeface="Calibri"/>
              </a:rPr>
              <a:t>Discussions informelles :</a:t>
            </a:r>
          </a:p>
          <a:p>
            <a:pPr marL="355600" marR="5080" indent="-342900">
              <a:lnSpc>
                <a:spcPct val="115100"/>
              </a:lnSpc>
              <a:spcBef>
                <a:spcPts val="130"/>
              </a:spcBef>
              <a:buClr>
                <a:srgbClr val="65A000"/>
              </a:buClr>
              <a:buFont typeface="Arial" panose="020B0604020202020204" pitchFamily="34" charset="0"/>
              <a:buChar char="•"/>
            </a:pPr>
            <a:r>
              <a:rPr lang="fr-FR" sz="2000" dirty="0">
                <a:solidFill>
                  <a:schemeClr val="bg1"/>
                </a:solidFill>
                <a:cs typeface="Calibri"/>
              </a:rPr>
              <a:t>Éthique</a:t>
            </a:r>
          </a:p>
          <a:p>
            <a:pPr marL="355600" marR="5080" indent="-342900">
              <a:lnSpc>
                <a:spcPct val="115100"/>
              </a:lnSpc>
              <a:spcBef>
                <a:spcPts val="130"/>
              </a:spcBef>
              <a:buClr>
                <a:srgbClr val="65A000"/>
              </a:buClr>
              <a:buFont typeface="Arial" panose="020B0604020202020204" pitchFamily="34" charset="0"/>
              <a:buChar char="•"/>
            </a:pPr>
            <a:r>
              <a:rPr lang="fr-FR" sz="2000" dirty="0">
                <a:solidFill>
                  <a:schemeClr val="bg1"/>
                </a:solidFill>
                <a:cs typeface="Calibri"/>
              </a:rPr>
              <a:t>Résistance antimicrobienne</a:t>
            </a:r>
          </a:p>
          <a:p>
            <a:pPr marL="355600" marR="5080" indent="-342900">
              <a:lnSpc>
                <a:spcPct val="115100"/>
              </a:lnSpc>
              <a:spcBef>
                <a:spcPts val="130"/>
              </a:spcBef>
              <a:buClr>
                <a:srgbClr val="65A000"/>
              </a:buClr>
              <a:buFont typeface="Arial" panose="020B0604020202020204" pitchFamily="34" charset="0"/>
              <a:buChar char="•"/>
            </a:pPr>
            <a:r>
              <a:rPr lang="fr-FR" sz="2000" dirty="0">
                <a:solidFill>
                  <a:schemeClr val="bg1"/>
                </a:solidFill>
                <a:cs typeface="Calibri"/>
              </a:rPr>
              <a:t>Prévention et contrôle des infections</a:t>
            </a:r>
          </a:p>
          <a:p>
            <a:pPr marL="355600" marR="5080" indent="-342900">
              <a:lnSpc>
                <a:spcPct val="115100"/>
              </a:lnSpc>
              <a:spcBef>
                <a:spcPts val="130"/>
              </a:spcBef>
              <a:buClr>
                <a:srgbClr val="65A000"/>
              </a:buClr>
              <a:buFont typeface="Arial" panose="020B0604020202020204" pitchFamily="34" charset="0"/>
              <a:buChar char="•"/>
            </a:pPr>
            <a:r>
              <a:rPr lang="fr-FR" sz="2000" dirty="0">
                <a:solidFill>
                  <a:schemeClr val="bg1"/>
                </a:solidFill>
                <a:cs typeface="Calibri"/>
              </a:rPr>
              <a:t>Engagement communautaire</a:t>
            </a:r>
            <a:endParaRPr lang="en-US" sz="2000" dirty="0">
              <a:solidFill>
                <a:schemeClr val="bg1"/>
              </a:solidFill>
              <a:cs typeface="Calibri"/>
            </a:endParaRPr>
          </a:p>
          <a:p>
            <a:pPr marL="235585" algn="ctr">
              <a:lnSpc>
                <a:spcPct val="100000"/>
              </a:lnSpc>
              <a:spcBef>
                <a:spcPts val="1140"/>
              </a:spcBef>
            </a:pPr>
            <a:endParaRPr lang="en-US" sz="2000" dirty="0">
              <a:solidFill>
                <a:schemeClr val="bg1"/>
              </a:solidFill>
              <a:cs typeface="Calibri"/>
            </a:endParaRPr>
          </a:p>
          <a:p>
            <a:pPr>
              <a:defRPr>
                <a:solidFill>
                  <a:srgbClr val="002060"/>
                </a:solidFill>
              </a:defRPr>
            </a:pPr>
            <a:endParaRPr lang="en-US" sz="2000" dirty="0">
              <a:solidFill>
                <a:schemeClr val="bg1"/>
              </a:solidFill>
            </a:endParaRPr>
          </a:p>
        </p:txBody>
      </p:sp>
      <p:sp>
        <p:nvSpPr>
          <p:cNvPr id="318" name="Text Placeholder 5"/>
          <p:cNvSpPr>
            <a:spLocks noGrp="1"/>
          </p:cNvSpPr>
          <p:nvPr>
            <p:ph type="body" idx="21"/>
          </p:nvPr>
        </p:nvSpPr>
        <p:spPr>
          <a:xfrm>
            <a:off x="144000" y="72595"/>
            <a:ext cx="4757782"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85000" lnSpcReduction="10000"/>
          </a:bodyPr>
          <a:lstStyle/>
          <a:p>
            <a:pPr>
              <a:spcBef>
                <a:spcPts val="0"/>
              </a:spcBef>
              <a:defRPr sz="3200">
                <a:solidFill>
                  <a:srgbClr val="FFFFFF"/>
                </a:solidFill>
                <a:latin typeface="Source Sans Pro Bold"/>
                <a:ea typeface="Source Sans Pro Bold"/>
                <a:cs typeface="Source Sans Pro Bold"/>
                <a:sym typeface="Source Sans Pro Bold"/>
              </a:defRPr>
            </a:pPr>
            <a:r>
              <a:rPr lang="fr-FR" b="1" dirty="0">
                <a:solidFill>
                  <a:schemeClr val="tx1"/>
                </a:solidFill>
              </a:rPr>
              <a:t>4. Activités de la Communauté</a:t>
            </a:r>
            <a:endParaRPr b="1" dirty="0">
              <a:solidFill>
                <a:schemeClr val="tx1"/>
              </a:solidFill>
            </a:endParaRPr>
          </a:p>
        </p:txBody>
      </p:sp>
      <p:pic>
        <p:nvPicPr>
          <p:cNvPr id="4" name="object 11">
            <a:extLst>
              <a:ext uri="{FF2B5EF4-FFF2-40B4-BE49-F238E27FC236}">
                <a16:creationId xmlns:a16="http://schemas.microsoft.com/office/drawing/2014/main" id="{73633E3E-C67E-4AA3-BC5F-0C1B1AC27193}"/>
              </a:ext>
            </a:extLst>
          </p:cNvPr>
          <p:cNvPicPr/>
          <p:nvPr/>
        </p:nvPicPr>
        <p:blipFill>
          <a:blip r:embed="rId2" cstate="print"/>
          <a:stretch>
            <a:fillRect/>
          </a:stretch>
        </p:blipFill>
        <p:spPr>
          <a:xfrm>
            <a:off x="6970495" y="2137411"/>
            <a:ext cx="4751074" cy="3915878"/>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Rectangle 2"/>
          <p:cNvSpPr txBox="1">
            <a:spLocks noGrp="1"/>
          </p:cNvSpPr>
          <p:nvPr>
            <p:ph type="title"/>
          </p:nvPr>
        </p:nvSpPr>
        <p:spPr>
          <a:xfrm>
            <a:off x="332200" y="382982"/>
            <a:ext cx="3264195" cy="1228648"/>
          </a:xfrm>
          <a:prstGeom prst="rect">
            <a:avLst/>
          </a:prstGeom>
        </p:spPr>
        <p:txBody>
          <a:bodyPr>
            <a:noAutofit/>
          </a:bodyPr>
          <a:lstStyle>
            <a:lvl1pPr defTabSz="260388">
              <a:defRPr sz="2880"/>
            </a:lvl1pPr>
          </a:lstStyle>
          <a:p>
            <a:r>
              <a:rPr lang="fr-FR" sz="3200" b="1" dirty="0"/>
              <a:t>5</a:t>
            </a:r>
            <a:r>
              <a:rPr sz="3200" b="1" dirty="0"/>
              <a:t>. </a:t>
            </a:r>
            <a:r>
              <a:rPr lang="fr-FR" sz="3200" b="1" dirty="0"/>
              <a:t>Que partagent le membres?</a:t>
            </a:r>
            <a:endParaRPr sz="3200" b="1" dirty="0"/>
          </a:p>
        </p:txBody>
      </p:sp>
      <p:sp>
        <p:nvSpPr>
          <p:cNvPr id="321" name="Content Placeholder 1"/>
          <p:cNvSpPr txBox="1">
            <a:spLocks noGrp="1"/>
          </p:cNvSpPr>
          <p:nvPr>
            <p:ph type="body" idx="1"/>
          </p:nvPr>
        </p:nvSpPr>
        <p:spPr>
          <a:xfrm>
            <a:off x="4320000" y="1079999"/>
            <a:ext cx="7358008" cy="5205297"/>
          </a:xfrm>
          <a:prstGeom prst="rect">
            <a:avLst/>
          </a:prstGeom>
        </p:spPr>
        <p:txBody>
          <a:bodyPr>
            <a:noAutofit/>
          </a:bodyPr>
          <a:lstStyle/>
          <a:p>
            <a:pPr>
              <a:spcBef>
                <a:spcPts val="1200"/>
              </a:spcBef>
              <a:defRPr sz="2000"/>
            </a:pPr>
            <a:r>
              <a:rPr lang="fr-FR" sz="1600" dirty="0"/>
              <a:t>Photos et vidéos</a:t>
            </a:r>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r>
              <a:rPr lang="fr-FR" sz="1600" dirty="0"/>
              <a:t>Mises à jour en direct sur </a:t>
            </a:r>
          </a:p>
          <a:p>
            <a:pPr>
              <a:spcBef>
                <a:spcPts val="1200"/>
              </a:spcBef>
              <a:defRPr sz="2000"/>
            </a:pPr>
            <a:r>
              <a:rPr lang="fr-FR" sz="1600" dirty="0"/>
              <a:t>les activités</a:t>
            </a:r>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r>
              <a:rPr lang="fr-FR" sz="1600" dirty="0"/>
              <a:t>Actualités concernant le</a:t>
            </a:r>
          </a:p>
          <a:p>
            <a:pPr>
              <a:spcBef>
                <a:spcPts val="1200"/>
              </a:spcBef>
              <a:defRPr sz="2000"/>
            </a:pPr>
            <a:r>
              <a:rPr lang="fr-FR" sz="1600" dirty="0"/>
              <a:t> formation des EIR</a:t>
            </a:r>
          </a:p>
        </p:txBody>
      </p:sp>
      <p:pic>
        <p:nvPicPr>
          <p:cNvPr id="4" name="object 6">
            <a:extLst>
              <a:ext uri="{FF2B5EF4-FFF2-40B4-BE49-F238E27FC236}">
                <a16:creationId xmlns:a16="http://schemas.microsoft.com/office/drawing/2014/main" id="{FAC79C55-D2F8-4442-891D-304A783BA299}"/>
              </a:ext>
            </a:extLst>
          </p:cNvPr>
          <p:cNvPicPr/>
          <p:nvPr/>
        </p:nvPicPr>
        <p:blipFill>
          <a:blip r:embed="rId2" cstate="print"/>
          <a:stretch>
            <a:fillRect/>
          </a:stretch>
        </p:blipFill>
        <p:spPr>
          <a:xfrm>
            <a:off x="7663514" y="83018"/>
            <a:ext cx="4457700" cy="2514600"/>
          </a:xfrm>
          <a:prstGeom prst="rect">
            <a:avLst/>
          </a:prstGeom>
        </p:spPr>
      </p:pic>
      <p:pic>
        <p:nvPicPr>
          <p:cNvPr id="5" name="object 7">
            <a:extLst>
              <a:ext uri="{FF2B5EF4-FFF2-40B4-BE49-F238E27FC236}">
                <a16:creationId xmlns:a16="http://schemas.microsoft.com/office/drawing/2014/main" id="{712A0BD3-518F-485F-82EF-C1D51DFDA792}"/>
              </a:ext>
            </a:extLst>
          </p:cNvPr>
          <p:cNvPicPr/>
          <p:nvPr/>
        </p:nvPicPr>
        <p:blipFill>
          <a:blip r:embed="rId3" cstate="print"/>
          <a:stretch>
            <a:fillRect/>
          </a:stretch>
        </p:blipFill>
        <p:spPr>
          <a:xfrm>
            <a:off x="7306719" y="2940117"/>
            <a:ext cx="2964639" cy="1733550"/>
          </a:xfrm>
          <a:prstGeom prst="rect">
            <a:avLst/>
          </a:prstGeom>
        </p:spPr>
      </p:pic>
      <p:pic>
        <p:nvPicPr>
          <p:cNvPr id="6" name="object 8">
            <a:extLst>
              <a:ext uri="{FF2B5EF4-FFF2-40B4-BE49-F238E27FC236}">
                <a16:creationId xmlns:a16="http://schemas.microsoft.com/office/drawing/2014/main" id="{78166D46-F011-4728-A3E0-50DB320BEE58}"/>
              </a:ext>
            </a:extLst>
          </p:cNvPr>
          <p:cNvPicPr/>
          <p:nvPr/>
        </p:nvPicPr>
        <p:blipFill>
          <a:blip r:embed="rId4" cstate="print"/>
          <a:stretch>
            <a:fillRect/>
          </a:stretch>
        </p:blipFill>
        <p:spPr>
          <a:xfrm>
            <a:off x="7999004" y="4918309"/>
            <a:ext cx="4093745" cy="1856673"/>
          </a:xfrm>
          <a:prstGeom prst="rect">
            <a:avLst/>
          </a:prstGeom>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Content Placeholder 1"/>
          <p:cNvSpPr txBox="1">
            <a:spLocks noGrp="1"/>
          </p:cNvSpPr>
          <p:nvPr>
            <p:ph type="body" idx="1"/>
          </p:nvPr>
        </p:nvSpPr>
        <p:spPr>
          <a:xfrm>
            <a:off x="4320000" y="1079999"/>
            <a:ext cx="7358008" cy="5205297"/>
          </a:xfrm>
          <a:prstGeom prst="rect">
            <a:avLst/>
          </a:prstGeom>
        </p:spPr>
        <p:txBody>
          <a:bodyPr>
            <a:noAutofit/>
          </a:bodyPr>
          <a:lstStyle/>
          <a:p>
            <a:pPr>
              <a:spcBef>
                <a:spcPts val="1200"/>
              </a:spcBef>
              <a:defRPr sz="2000"/>
            </a:pPr>
            <a:r>
              <a:rPr lang="fr-FR" sz="1600" dirty="0"/>
              <a:t>Lignes directrices, guides</a:t>
            </a:r>
          </a:p>
          <a:p>
            <a:pPr>
              <a:spcBef>
                <a:spcPts val="1200"/>
              </a:spcBef>
              <a:defRPr sz="2000"/>
            </a:pPr>
            <a:r>
              <a:rPr lang="fr-FR" sz="1600" dirty="0"/>
              <a:t> techniques</a:t>
            </a:r>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endParaRPr lang="fr-FR" sz="1600" dirty="0"/>
          </a:p>
          <a:p>
            <a:pPr>
              <a:spcBef>
                <a:spcPts val="1200"/>
              </a:spcBef>
              <a:defRPr sz="2000"/>
            </a:pPr>
            <a:r>
              <a:rPr lang="fr-FR" sz="1600" dirty="0"/>
              <a:t>Annonces</a:t>
            </a:r>
          </a:p>
        </p:txBody>
      </p:sp>
      <p:pic>
        <p:nvPicPr>
          <p:cNvPr id="7" name="object 4">
            <a:extLst>
              <a:ext uri="{FF2B5EF4-FFF2-40B4-BE49-F238E27FC236}">
                <a16:creationId xmlns:a16="http://schemas.microsoft.com/office/drawing/2014/main" id="{EAA6AD4C-8D78-424B-84EA-7B1DA0A62131}"/>
              </a:ext>
            </a:extLst>
          </p:cNvPr>
          <p:cNvPicPr/>
          <p:nvPr/>
        </p:nvPicPr>
        <p:blipFill rotWithShape="1">
          <a:blip r:embed="rId2" cstate="print"/>
          <a:srcRect l="1903" r="-1"/>
          <a:stretch/>
        </p:blipFill>
        <p:spPr>
          <a:xfrm>
            <a:off x="6728059" y="634647"/>
            <a:ext cx="4363663" cy="3048000"/>
          </a:xfrm>
          <a:prstGeom prst="rect">
            <a:avLst/>
          </a:prstGeom>
        </p:spPr>
      </p:pic>
      <p:pic>
        <p:nvPicPr>
          <p:cNvPr id="8" name="object 5">
            <a:extLst>
              <a:ext uri="{FF2B5EF4-FFF2-40B4-BE49-F238E27FC236}">
                <a16:creationId xmlns:a16="http://schemas.microsoft.com/office/drawing/2014/main" id="{4D39B36C-9C18-47BA-B635-9E7943F7AFE4}"/>
              </a:ext>
            </a:extLst>
          </p:cNvPr>
          <p:cNvPicPr/>
          <p:nvPr/>
        </p:nvPicPr>
        <p:blipFill>
          <a:blip r:embed="rId3" cstate="print"/>
          <a:stretch>
            <a:fillRect/>
          </a:stretch>
        </p:blipFill>
        <p:spPr>
          <a:xfrm>
            <a:off x="6923184" y="3828631"/>
            <a:ext cx="3973412" cy="2902017"/>
          </a:xfrm>
          <a:prstGeom prst="rect">
            <a:avLst/>
          </a:prstGeom>
        </p:spPr>
      </p:pic>
      <p:sp>
        <p:nvSpPr>
          <p:cNvPr id="10" name="Rectangle 2">
            <a:extLst>
              <a:ext uri="{FF2B5EF4-FFF2-40B4-BE49-F238E27FC236}">
                <a16:creationId xmlns:a16="http://schemas.microsoft.com/office/drawing/2014/main" id="{1EED69C3-CD76-42A6-8EEA-154A34F69EB3}"/>
              </a:ext>
            </a:extLst>
          </p:cNvPr>
          <p:cNvSpPr txBox="1">
            <a:spLocks noGrp="1"/>
          </p:cNvSpPr>
          <p:nvPr>
            <p:ph type="title"/>
          </p:nvPr>
        </p:nvSpPr>
        <p:spPr>
          <a:xfrm>
            <a:off x="332200" y="382982"/>
            <a:ext cx="3264195" cy="1228648"/>
          </a:xfrm>
          <a:prstGeom prst="rect">
            <a:avLst/>
          </a:prstGeom>
        </p:spPr>
        <p:txBody>
          <a:bodyPr>
            <a:noAutofit/>
          </a:bodyPr>
          <a:lstStyle>
            <a:lvl1pPr defTabSz="260388">
              <a:defRPr sz="2880"/>
            </a:lvl1pPr>
          </a:lstStyle>
          <a:p>
            <a:r>
              <a:rPr lang="fr-FR" sz="3200" b="1" dirty="0"/>
              <a:t>5</a:t>
            </a:r>
            <a:r>
              <a:rPr sz="3200" b="1" dirty="0"/>
              <a:t>. </a:t>
            </a:r>
            <a:r>
              <a:rPr lang="fr-FR" sz="3200" b="1" dirty="0"/>
              <a:t>Que partagent le membres?</a:t>
            </a:r>
            <a:endParaRPr sz="3200" b="1" dirty="0"/>
          </a:p>
        </p:txBody>
      </p:sp>
    </p:spTree>
    <p:extLst>
      <p:ext uri="{BB962C8B-B14F-4D97-AF65-F5344CB8AC3E}">
        <p14:creationId xmlns:p14="http://schemas.microsoft.com/office/powerpoint/2010/main" val="777128230"/>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3567702C-F243-46C6-82FD-C60F162551B1}"/>
</file>

<file path=customXml/itemProps2.xml><?xml version="1.0" encoding="utf-8"?>
<ds:datastoreItem xmlns:ds="http://schemas.openxmlformats.org/officeDocument/2006/customXml" ds:itemID="{ACAABBA4-8AB3-4454-90B9-05871B8ABB3E}">
  <ds:schemaRefs>
    <ds:schemaRef ds:uri="http://schemas.microsoft.com/sharepoint/v3/contenttype/forms"/>
  </ds:schemaRefs>
</ds:datastoreItem>
</file>

<file path=customXml/itemProps3.xml><?xml version="1.0" encoding="utf-8"?>
<ds:datastoreItem xmlns:ds="http://schemas.openxmlformats.org/officeDocument/2006/customXml" ds:itemID="{AD2682A3-0DA0-420E-9871-808F92211F73}">
  <ds:schemaRefs>
    <ds:schemaRef ds:uri="1545eeb8-3090-4573-a4ea-6910cac27a03"/>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9ca0fa8f-1020-4790-a298-914e539c43a5"/>
    <ds:schemaRef ds:uri="http://schemas.openxmlformats.org/package/2006/metadata/core-properties"/>
    <ds:schemaRef ds:uri="http://www.w3.org/XML/1998/namespace"/>
    <ds:schemaRef ds:uri="http://purl.org/dc/dcmityp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209</TotalTime>
  <Words>1032</Words>
  <Application>Microsoft Office PowerPoint</Application>
  <PresentationFormat>Widescreen</PresentationFormat>
  <Paragraphs>144</Paragraphs>
  <Slides>15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Source Sans Pro Bold</vt:lpstr>
      <vt:lpstr>Source Sans Pro Regular</vt:lpstr>
      <vt:lpstr>Times New Roman</vt:lpstr>
      <vt:lpstr>RRT_Theme_v4</vt:lpstr>
      <vt:lpstr>Communauté globale de partage des connaissances des Equipes d’Intervention Rapide</vt:lpstr>
      <vt:lpstr>Objectifs de la session</vt:lpstr>
      <vt:lpstr>Plan</vt:lpstr>
      <vt:lpstr>1. Objectifs</vt:lpstr>
      <vt:lpstr>2. Création de la Communauté</vt:lpstr>
      <vt:lpstr>3. Plateformes</vt:lpstr>
      <vt:lpstr>PowerPoint Presentation</vt:lpstr>
      <vt:lpstr>5. Que partagent le membres?</vt:lpstr>
      <vt:lpstr>5. Que partagent le membres?</vt:lpstr>
      <vt:lpstr>5. Que partagent le membres?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Advanced Training Programme</dc:title>
  <dc:creator>Szilvia Horváth</dc:creator>
  <cp:lastModifiedBy>GOMEZ, Paula</cp:lastModifiedBy>
  <cp:revision>48</cp:revision>
  <dcterms:modified xsi:type="dcterms:W3CDTF">2023-05-29T10:23:22Z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155400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